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82" r:id="rId3"/>
    <p:sldId id="286" r:id="rId4"/>
    <p:sldId id="266" r:id="rId5"/>
    <p:sldId id="264" r:id="rId6"/>
    <p:sldId id="269" r:id="rId7"/>
    <p:sldId id="279" r:id="rId8"/>
    <p:sldId id="267" r:id="rId9"/>
    <p:sldId id="285" r:id="rId10"/>
    <p:sldId id="261" r:id="rId11"/>
    <p:sldId id="280" r:id="rId12"/>
    <p:sldId id="270" r:id="rId13"/>
    <p:sldId id="287" r:id="rId14"/>
    <p:sldId id="288" r:id="rId15"/>
    <p:sldId id="283" r:id="rId16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4885"/>
    <a:srgbClr val="E7E6E6"/>
    <a:srgbClr val="4886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48" autoAdjust="0"/>
    <p:restoredTop sz="94660"/>
  </p:normalViewPr>
  <p:slideViewPr>
    <p:cSldViewPr snapToGrid="0">
      <p:cViewPr varScale="1">
        <p:scale>
          <a:sx n="82" d="100"/>
          <a:sy n="82" d="100"/>
        </p:scale>
        <p:origin x="89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EBCB5CCC-2AF4-4750-940C-1D9BFD50EE4A}" type="datetimeFigureOut">
              <a:rPr lang="zh-CN" altLang="en-US"/>
              <a:pPr>
                <a:defRPr/>
              </a:pPr>
              <a:t>2018/11/8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26E5102C-B5D4-43E5-AF16-3760D6DF518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23224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E5102C-B5D4-43E5-AF16-3760D6DF5189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1220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E5102C-B5D4-43E5-AF16-3760D6DF5189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633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E5102C-B5D4-43E5-AF16-3760D6DF5189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158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E5102C-B5D4-43E5-AF16-3760D6DF5189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9876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E5102C-B5D4-43E5-AF16-3760D6DF5189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743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E5102C-B5D4-43E5-AF16-3760D6DF5189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247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fld id="{26E5102C-B5D4-43E5-AF16-3760D6DF518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1043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E5102C-B5D4-43E5-AF16-3760D6DF5189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006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E5102C-B5D4-43E5-AF16-3760D6DF5189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651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E5102C-B5D4-43E5-AF16-3760D6DF5189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629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E5102C-B5D4-43E5-AF16-3760D6DF5189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720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E5102C-B5D4-43E5-AF16-3760D6DF5189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9854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fld id="{26E5102C-B5D4-43E5-AF16-3760D6DF518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5850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5433BC-6486-41DE-977C-8030CCC61116}" type="datetimeFigureOut">
              <a:rPr lang="zh-CN" altLang="en-US"/>
              <a:pPr>
                <a:defRPr/>
              </a:pPr>
              <a:t>2018/11/8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61436-0B17-4DA7-8B39-A7E33EE52C5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8026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 sz="1200">
                <a:solidFill>
                  <a:srgbClr val="898989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fld id="{30A8F769-CEF5-4894-A661-602D16F7AECF}" type="datetimeFigureOut">
              <a:rPr lang="zh-CN" altLang="en-US"/>
              <a:pPr>
                <a:defRPr/>
              </a:pPr>
              <a:t>2018/11/8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itchFamily="34" charset="0"/>
              <a:buNone/>
              <a:defRPr sz="1200">
                <a:solidFill>
                  <a:srgbClr val="898989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itchFamily="34" charset="0"/>
              <a:buNone/>
              <a:defRPr sz="1200">
                <a:solidFill>
                  <a:srgbClr val="898989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fld id="{CB0A8459-2DDB-47F0-AFCD-238B9C9CCB4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</p:sldLayoutIdLst>
  <p:transition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图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504825"/>
            <a:ext cx="7480300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矩形 6"/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15364" name="组合 13"/>
          <p:cNvGrpSpPr>
            <a:grpSpLocks noChangeAspect="1"/>
          </p:cNvGrpSpPr>
          <p:nvPr/>
        </p:nvGrpSpPr>
        <p:grpSpPr bwMode="auto">
          <a:xfrm>
            <a:off x="5605463" y="2808288"/>
            <a:ext cx="6777037" cy="4229100"/>
            <a:chOff x="0" y="0"/>
            <a:chExt cx="5324473" cy="3322983"/>
          </a:xfrm>
        </p:grpSpPr>
        <p:pic>
          <p:nvPicPr>
            <p:cNvPr id="15376" name="图片 11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2040"/>
            <a:stretch>
              <a:fillRect/>
            </a:stretch>
          </p:blipFill>
          <p:spPr bwMode="auto">
            <a:xfrm>
              <a:off x="6344" y="0"/>
              <a:ext cx="5318129" cy="1642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377" name="图片 1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633" r="2628"/>
            <a:stretch>
              <a:fillRect/>
            </a:stretch>
          </p:blipFill>
          <p:spPr bwMode="auto">
            <a:xfrm>
              <a:off x="0" y="1632435"/>
              <a:ext cx="5178427" cy="16905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5368" name="文本框 58"/>
          <p:cNvSpPr txBox="1">
            <a:spLocks noChangeArrowheads="1"/>
          </p:cNvSpPr>
          <p:nvPr/>
        </p:nvSpPr>
        <p:spPr bwMode="auto">
          <a:xfrm>
            <a:off x="582338" y="3581400"/>
            <a:ext cx="629285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4800" b="1" dirty="0">
                <a:solidFill>
                  <a:srgbClr val="1C4885"/>
                </a:solidFill>
                <a:latin typeface="微软雅黑" pitchFamily="34" charset="-122"/>
                <a:ea typeface="微软雅黑" pitchFamily="34" charset="-122"/>
              </a:rPr>
              <a:t>I </a:t>
            </a:r>
            <a:r>
              <a:rPr lang="zh-CN" altLang="en-US" sz="4800" b="1" dirty="0">
                <a:solidFill>
                  <a:srgbClr val="1C4885"/>
                </a:solidFill>
                <a:latin typeface="微软雅黑" pitchFamily="34" charset="-122"/>
                <a:ea typeface="微软雅黑" pitchFamily="34" charset="-122"/>
              </a:rPr>
              <a:t>评教</a:t>
            </a:r>
          </a:p>
        </p:txBody>
      </p:sp>
      <p:sp>
        <p:nvSpPr>
          <p:cNvPr id="15369" name="文本框 59"/>
          <p:cNvSpPr txBox="1">
            <a:spLocks noChangeArrowheads="1"/>
          </p:cNvSpPr>
          <p:nvPr/>
        </p:nvSpPr>
        <p:spPr bwMode="auto">
          <a:xfrm>
            <a:off x="-1942478" y="4346296"/>
            <a:ext cx="62928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600" dirty="0">
                <a:solidFill>
                  <a:srgbClr val="1C4885"/>
                </a:solidFill>
                <a:latin typeface="微软雅黑" pitchFamily="34" charset="-122"/>
                <a:ea typeface="微软雅黑" pitchFamily="34" charset="-122"/>
              </a:rPr>
              <a:t>I-Evaluate</a:t>
            </a:r>
            <a:endParaRPr lang="zh-CN" altLang="en-US" sz="1600" dirty="0">
              <a:solidFill>
                <a:srgbClr val="1C488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3962AD7-9B61-47B2-B855-2D6F1F5DF928}"/>
              </a:ext>
            </a:extLst>
          </p:cNvPr>
          <p:cNvSpPr txBox="1"/>
          <p:nvPr/>
        </p:nvSpPr>
        <p:spPr>
          <a:xfrm>
            <a:off x="582338" y="5004315"/>
            <a:ext cx="4418919" cy="1751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软工游记  组号：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</a:p>
          <a:p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杨权威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马康博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邢博伟：网页前端开发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刘备尊：数据库和文档编写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周皓晖：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图片 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2075" y="354013"/>
            <a:ext cx="7481888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矩形 6"/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629" name="文本框 12"/>
          <p:cNvSpPr txBox="1">
            <a:spLocks noChangeArrowheads="1"/>
          </p:cNvSpPr>
          <p:nvPr/>
        </p:nvSpPr>
        <p:spPr bwMode="auto">
          <a:xfrm>
            <a:off x="2863850" y="3632200"/>
            <a:ext cx="5932488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6600" b="1" dirty="0">
                <a:solidFill>
                  <a:srgbClr val="1C4885"/>
                </a:solidFill>
                <a:latin typeface="微软雅黑" pitchFamily="34" charset="-122"/>
                <a:ea typeface="微软雅黑" pitchFamily="34" charset="-122"/>
              </a:rPr>
              <a:t>逻辑模型</a:t>
            </a:r>
          </a:p>
        </p:txBody>
      </p:sp>
      <p:grpSp>
        <p:nvGrpSpPr>
          <p:cNvPr id="26630" name="组合 13"/>
          <p:cNvGrpSpPr>
            <a:grpSpLocks noChangeAspect="1"/>
          </p:cNvGrpSpPr>
          <p:nvPr/>
        </p:nvGrpSpPr>
        <p:grpSpPr bwMode="auto">
          <a:xfrm>
            <a:off x="6804025" y="3178175"/>
            <a:ext cx="5578475" cy="3481388"/>
            <a:chOff x="0" y="0"/>
            <a:chExt cx="5324473" cy="3322983"/>
          </a:xfrm>
        </p:grpSpPr>
        <p:pic>
          <p:nvPicPr>
            <p:cNvPr id="26633" name="图片 1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2040"/>
            <a:stretch>
              <a:fillRect/>
            </a:stretch>
          </p:blipFill>
          <p:spPr bwMode="auto">
            <a:xfrm>
              <a:off x="6344" y="0"/>
              <a:ext cx="5318129" cy="1642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634" name="图片 1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633" r="2628"/>
            <a:stretch>
              <a:fillRect/>
            </a:stretch>
          </p:blipFill>
          <p:spPr bwMode="auto">
            <a:xfrm>
              <a:off x="0" y="1632435"/>
              <a:ext cx="5178427" cy="16905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6631" name="矩形 16"/>
          <p:cNvSpPr>
            <a:spLocks noChangeArrowheads="1"/>
          </p:cNvSpPr>
          <p:nvPr/>
        </p:nvSpPr>
        <p:spPr bwMode="auto">
          <a:xfrm>
            <a:off x="2898776" y="5023971"/>
            <a:ext cx="4978400" cy="328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系统实现的具体结构</a:t>
            </a:r>
            <a:endParaRPr 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1" name="文本框 8">
            <a:extLst>
              <a:ext uri="{FF2B5EF4-FFF2-40B4-BE49-F238E27FC236}">
                <a16:creationId xmlns:a16="http://schemas.microsoft.com/office/drawing/2014/main" id="{BB202E98-BAEF-4845-9EF7-C35EAF897F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71625"/>
            <a:ext cx="1495425" cy="538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4400" b="1" dirty="0">
                <a:solidFill>
                  <a:srgbClr val="1C4885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34400" b="1" dirty="0">
              <a:solidFill>
                <a:srgbClr val="1C488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文本框 17">
            <a:extLst>
              <a:ext uri="{FF2B5EF4-FFF2-40B4-BE49-F238E27FC236}">
                <a16:creationId xmlns:a16="http://schemas.microsoft.com/office/drawing/2014/main" id="{C42DDCCC-15F0-4E67-819B-25914F5D34E3}"/>
              </a:ext>
            </a:extLst>
          </p:cNvPr>
          <p:cNvSpPr>
            <a:spLocks/>
          </p:cNvSpPr>
          <p:nvPr/>
        </p:nvSpPr>
        <p:spPr bwMode="auto">
          <a:xfrm>
            <a:off x="341313" y="4933950"/>
            <a:ext cx="2155825" cy="881063"/>
          </a:xfrm>
          <a:custGeom>
            <a:avLst/>
            <a:gdLst>
              <a:gd name="T0" fmla="*/ 351871 w 2156102"/>
              <a:gd name="T1" fmla="*/ 0 h 880167"/>
              <a:gd name="T2" fmla="*/ 1116332 w 2156102"/>
              <a:gd name="T3" fmla="*/ 0 h 880167"/>
              <a:gd name="T4" fmla="*/ 791280 w 2156102"/>
              <a:gd name="T5" fmla="*/ 295205 h 880167"/>
              <a:gd name="T6" fmla="*/ 791280 w 2156102"/>
              <a:gd name="T7" fmla="*/ 308104 h 880167"/>
              <a:gd name="T8" fmla="*/ 2154163 w 2156102"/>
              <a:gd name="T9" fmla="*/ 308104 h 880167"/>
              <a:gd name="T10" fmla="*/ 2154163 w 2156102"/>
              <a:gd name="T11" fmla="*/ 886459 h 880167"/>
              <a:gd name="T12" fmla="*/ 0 w 2156102"/>
              <a:gd name="T13" fmla="*/ 886459 h 880167"/>
              <a:gd name="T14" fmla="*/ 0 w 2156102"/>
              <a:gd name="T15" fmla="*/ 340355 h 880167"/>
              <a:gd name="T16" fmla="*/ 351871 w 2156102"/>
              <a:gd name="T17" fmla="*/ 0 h 88016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156102" h="880167">
                <a:moveTo>
                  <a:pt x="352186" y="0"/>
                </a:moveTo>
                <a:lnTo>
                  <a:pt x="1117336" y="0"/>
                </a:lnTo>
                <a:lnTo>
                  <a:pt x="791994" y="293110"/>
                </a:lnTo>
                <a:lnTo>
                  <a:pt x="791994" y="305918"/>
                </a:lnTo>
                <a:lnTo>
                  <a:pt x="2156102" y="305918"/>
                </a:lnTo>
                <a:lnTo>
                  <a:pt x="2156102" y="880167"/>
                </a:lnTo>
                <a:lnTo>
                  <a:pt x="0" y="880167"/>
                </a:lnTo>
                <a:lnTo>
                  <a:pt x="0" y="337940"/>
                </a:lnTo>
                <a:lnTo>
                  <a:pt x="35218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系统结构</a:t>
            </a:r>
          </a:p>
        </p:txBody>
      </p:sp>
      <p:sp>
        <p:nvSpPr>
          <p:cNvPr id="27651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F17F00F-6B39-4B02-BC60-BDA158773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946" y="314541"/>
            <a:ext cx="9447254" cy="622891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2FE226E-EE51-4EB5-B261-1A85C16E2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7516" y="188913"/>
            <a:ext cx="6416120" cy="6474983"/>
          </a:xfrm>
          <a:prstGeom prst="rect">
            <a:avLst/>
          </a:prstGeom>
        </p:spPr>
      </p:pic>
      <p:sp>
        <p:nvSpPr>
          <p:cNvPr id="37" name="文本框 10">
            <a:extLst>
              <a:ext uri="{FF2B5EF4-FFF2-40B4-BE49-F238E27FC236}">
                <a16:creationId xmlns:a16="http://schemas.microsoft.com/office/drawing/2014/main" id="{4322753B-80BE-4647-989E-26E0EDCFB6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数据流图</a:t>
            </a: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815753E-EAC1-4312-9D47-A8B04FF0E2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文本框 10">
            <a:extLst>
              <a:ext uri="{FF2B5EF4-FFF2-40B4-BE49-F238E27FC236}">
                <a16:creationId xmlns:a16="http://schemas.microsoft.com/office/drawing/2014/main" id="{95F87841-637F-4466-9CCA-1C9F66A9D9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latin typeface="微软雅黑" pitchFamily="34" charset="-122"/>
                <a:ea typeface="微软雅黑" pitchFamily="34" charset="-122"/>
              </a:rPr>
              <a:t>E-R</a:t>
            </a:r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6BE3E8-0EA4-4359-BF36-F9EE0CDC1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182" y="652463"/>
            <a:ext cx="7297636" cy="546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28551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86766E9-506A-4928-8BD0-65C675D7C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文本框 10">
            <a:extLst>
              <a:ext uri="{FF2B5EF4-FFF2-40B4-BE49-F238E27FC236}">
                <a16:creationId xmlns:a16="http://schemas.microsoft.com/office/drawing/2014/main" id="{1AEF227C-E406-4B09-BC84-B767A180EB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状态转换图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181596-4CA4-4DEB-AA1D-C4C32A9EE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905" y="121298"/>
            <a:ext cx="7394190" cy="661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12288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图片 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2075" y="354013"/>
            <a:ext cx="7481888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39" name="矩形 6"/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9940" name="组合 13"/>
          <p:cNvGrpSpPr>
            <a:grpSpLocks noChangeAspect="1"/>
          </p:cNvGrpSpPr>
          <p:nvPr/>
        </p:nvGrpSpPr>
        <p:grpSpPr bwMode="auto">
          <a:xfrm>
            <a:off x="6804025" y="3178175"/>
            <a:ext cx="5578475" cy="3481388"/>
            <a:chOff x="0" y="0"/>
            <a:chExt cx="5324473" cy="3322983"/>
          </a:xfrm>
        </p:grpSpPr>
        <p:pic>
          <p:nvPicPr>
            <p:cNvPr id="39943" name="图片 1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2040"/>
            <a:stretch>
              <a:fillRect/>
            </a:stretch>
          </p:blipFill>
          <p:spPr bwMode="auto">
            <a:xfrm>
              <a:off x="6344" y="0"/>
              <a:ext cx="5318129" cy="1642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944" name="图片 1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633" r="2628"/>
            <a:stretch>
              <a:fillRect/>
            </a:stretch>
          </p:blipFill>
          <p:spPr bwMode="auto">
            <a:xfrm>
              <a:off x="0" y="1632435"/>
              <a:ext cx="5178427" cy="16905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9941" name="文本框 12"/>
          <p:cNvSpPr txBox="1">
            <a:spLocks noChangeArrowheads="1"/>
          </p:cNvSpPr>
          <p:nvPr/>
        </p:nvSpPr>
        <p:spPr bwMode="auto">
          <a:xfrm>
            <a:off x="3349625" y="2900363"/>
            <a:ext cx="5700713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7200" b="1">
                <a:solidFill>
                  <a:srgbClr val="1C4885"/>
                </a:solidFill>
                <a:latin typeface="微软雅黑" pitchFamily="34" charset="-122"/>
                <a:ea typeface="微软雅黑" pitchFamily="34" charset="-122"/>
              </a:rPr>
              <a:t>Thank you</a:t>
            </a:r>
            <a:endParaRPr lang="zh-CN" altLang="en-US" sz="7200" b="1">
              <a:solidFill>
                <a:srgbClr val="1C488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9942" name="直接连接符 58"/>
          <p:cNvCxnSpPr>
            <a:cxnSpLocks noChangeShapeType="1"/>
          </p:cNvCxnSpPr>
          <p:nvPr/>
        </p:nvCxnSpPr>
        <p:spPr bwMode="auto">
          <a:xfrm>
            <a:off x="3230563" y="4137025"/>
            <a:ext cx="5251450" cy="0"/>
          </a:xfrm>
          <a:prstGeom prst="line">
            <a:avLst/>
          </a:prstGeom>
          <a:noFill/>
          <a:ln w="6350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图片 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2075" y="354013"/>
            <a:ext cx="7481888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1" name="矩形 6"/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7412" name="文本框 8"/>
          <p:cNvSpPr txBox="1">
            <a:spLocks noChangeArrowheads="1"/>
          </p:cNvSpPr>
          <p:nvPr/>
        </p:nvSpPr>
        <p:spPr bwMode="auto">
          <a:xfrm>
            <a:off x="-74761" y="1539170"/>
            <a:ext cx="1495425" cy="538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4400" b="1" dirty="0">
                <a:solidFill>
                  <a:srgbClr val="1C4885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34400" b="1" dirty="0">
              <a:solidFill>
                <a:srgbClr val="1C488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413" name="文本框 12"/>
          <p:cNvSpPr txBox="1">
            <a:spLocks noChangeArrowheads="1"/>
          </p:cNvSpPr>
          <p:nvPr/>
        </p:nvSpPr>
        <p:spPr bwMode="auto">
          <a:xfrm>
            <a:off x="2762250" y="3632200"/>
            <a:ext cx="391953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7200" b="1" dirty="0">
                <a:solidFill>
                  <a:srgbClr val="1C4885"/>
                </a:solidFill>
                <a:latin typeface="微软雅黑" pitchFamily="34" charset="-122"/>
                <a:ea typeface="微软雅黑" pitchFamily="34" charset="-122"/>
              </a:rPr>
              <a:t>需求分析</a:t>
            </a:r>
          </a:p>
        </p:txBody>
      </p:sp>
      <p:grpSp>
        <p:nvGrpSpPr>
          <p:cNvPr id="17414" name="组合 13"/>
          <p:cNvGrpSpPr>
            <a:grpSpLocks noChangeAspect="1"/>
          </p:cNvGrpSpPr>
          <p:nvPr/>
        </p:nvGrpSpPr>
        <p:grpSpPr bwMode="auto">
          <a:xfrm>
            <a:off x="6804025" y="3178175"/>
            <a:ext cx="5578475" cy="3481388"/>
            <a:chOff x="0" y="0"/>
            <a:chExt cx="5324473" cy="3322983"/>
          </a:xfrm>
        </p:grpSpPr>
        <p:pic>
          <p:nvPicPr>
            <p:cNvPr id="17417" name="图片 1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2040"/>
            <a:stretch>
              <a:fillRect/>
            </a:stretch>
          </p:blipFill>
          <p:spPr bwMode="auto">
            <a:xfrm>
              <a:off x="6344" y="0"/>
              <a:ext cx="5318129" cy="1642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418" name="图片 1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633" r="2628"/>
            <a:stretch>
              <a:fillRect/>
            </a:stretch>
          </p:blipFill>
          <p:spPr bwMode="auto">
            <a:xfrm>
              <a:off x="0" y="1632435"/>
              <a:ext cx="5178427" cy="16905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7415" name="矩形 16"/>
          <p:cNvSpPr>
            <a:spLocks noChangeArrowheads="1"/>
          </p:cNvSpPr>
          <p:nvPr/>
        </p:nvSpPr>
        <p:spPr bwMode="auto">
          <a:xfrm>
            <a:off x="2886075" y="5011738"/>
            <a:ext cx="4978400" cy="6305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现有的教务系统缺少什么？</a:t>
            </a:r>
            <a:endParaRPr lang="en-US" altLang="zh-CN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 algn="just" defTabSz="1216025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准确定义行业痛点。</a:t>
            </a:r>
            <a:endParaRPr 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7416" name="文本框 19"/>
          <p:cNvSpPr>
            <a:spLocks/>
          </p:cNvSpPr>
          <p:nvPr/>
        </p:nvSpPr>
        <p:spPr bwMode="auto">
          <a:xfrm>
            <a:off x="490538" y="4902200"/>
            <a:ext cx="2063750" cy="915988"/>
          </a:xfrm>
          <a:custGeom>
            <a:avLst/>
            <a:gdLst>
              <a:gd name="T0" fmla="*/ 688223 w 2064307"/>
              <a:gd name="T1" fmla="*/ 0 h 916126"/>
              <a:gd name="T2" fmla="*/ 1376448 w 2064307"/>
              <a:gd name="T3" fmla="*/ 0 h 916126"/>
              <a:gd name="T4" fmla="*/ 1376448 w 2064307"/>
              <a:gd name="T5" fmla="*/ 367109 h 916126"/>
              <a:gd name="T6" fmla="*/ 2060411 w 2064307"/>
              <a:gd name="T7" fmla="*/ 367109 h 916126"/>
              <a:gd name="T8" fmla="*/ 2060411 w 2064307"/>
              <a:gd name="T9" fmla="*/ 915160 h 916126"/>
              <a:gd name="T10" fmla="*/ 0 w 2064307"/>
              <a:gd name="T11" fmla="*/ 915160 h 916126"/>
              <a:gd name="T12" fmla="*/ 0 w 2064307"/>
              <a:gd name="T13" fmla="*/ 367109 h 916126"/>
              <a:gd name="T14" fmla="*/ 688223 w 2064307"/>
              <a:gd name="T15" fmla="*/ 367109 h 916126"/>
              <a:gd name="T16" fmla="*/ 688223 w 2064307"/>
              <a:gd name="T17" fmla="*/ 0 h 91612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064307" h="916126">
                <a:moveTo>
                  <a:pt x="689525" y="0"/>
                </a:moveTo>
                <a:lnTo>
                  <a:pt x="1379051" y="0"/>
                </a:lnTo>
                <a:lnTo>
                  <a:pt x="1379051" y="367494"/>
                </a:lnTo>
                <a:lnTo>
                  <a:pt x="2064307" y="367494"/>
                </a:lnTo>
                <a:lnTo>
                  <a:pt x="2064307" y="916126"/>
                </a:lnTo>
                <a:lnTo>
                  <a:pt x="0" y="916126"/>
                </a:lnTo>
                <a:lnTo>
                  <a:pt x="0" y="367494"/>
                </a:lnTo>
                <a:lnTo>
                  <a:pt x="689525" y="367494"/>
                </a:lnTo>
                <a:lnTo>
                  <a:pt x="68952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12B5FBE-6A8D-4EE2-A1E2-937F856DB8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434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需求分析</a:t>
            </a:r>
          </a:p>
        </p:txBody>
      </p:sp>
      <p:sp>
        <p:nvSpPr>
          <p:cNvPr id="18435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8FA64B8-7481-42CF-9152-C6260C9217FC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A5F750-AC52-41A4-85F6-CAC86F9BF2D7}"/>
              </a:ext>
            </a:extLst>
          </p:cNvPr>
          <p:cNvSpPr txBox="1"/>
          <p:nvPr/>
        </p:nvSpPr>
        <p:spPr>
          <a:xfrm>
            <a:off x="2946854" y="2023254"/>
            <a:ext cx="6654346" cy="322056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7200" b="1" dirty="0">
                <a:ln w="25400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选课？无从下手</a:t>
            </a:r>
            <a:endParaRPr lang="en-US" altLang="zh-CN" sz="7200" b="1" dirty="0">
              <a:ln w="25400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7200" b="1" dirty="0">
                <a:ln w="25400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评教？敷衍了事</a:t>
            </a:r>
          </a:p>
        </p:txBody>
      </p:sp>
    </p:spTree>
    <p:extLst>
      <p:ext uri="{BB962C8B-B14F-4D97-AF65-F5344CB8AC3E}">
        <p14:creationId xmlns:p14="http://schemas.microsoft.com/office/powerpoint/2010/main" val="41289196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需求分析</a:t>
            </a:r>
          </a:p>
        </p:txBody>
      </p:sp>
      <p:sp>
        <p:nvSpPr>
          <p:cNvPr id="18435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6" name="圆角矩形 3"/>
          <p:cNvSpPr>
            <a:spLocks noChangeArrowheads="1"/>
          </p:cNvSpPr>
          <p:nvPr/>
        </p:nvSpPr>
        <p:spPr bwMode="auto">
          <a:xfrm>
            <a:off x="1254125" y="2044700"/>
            <a:ext cx="4591050" cy="1474788"/>
          </a:xfrm>
          <a:prstGeom prst="roundRect">
            <a:avLst>
              <a:gd name="adj" fmla="val 9083"/>
            </a:avLst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7" name="矩形 4"/>
          <p:cNvSpPr>
            <a:spLocks noChangeArrowheads="1"/>
          </p:cNvSpPr>
          <p:nvPr/>
        </p:nvSpPr>
        <p:spPr bwMode="auto">
          <a:xfrm>
            <a:off x="1587500" y="2371725"/>
            <a:ext cx="3924300" cy="1070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171450" indent="-171450" defTabSz="1216025"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445469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课程信息公开化程度低</a:t>
            </a:r>
            <a:endParaRPr lang="en-US" altLang="zh-CN" sz="1200" dirty="0">
              <a:solidFill>
                <a:srgbClr val="445469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 marL="171450" indent="-171450" defTabSz="1216025"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445469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课程信息更新不够及时</a:t>
            </a:r>
            <a:endParaRPr lang="en-US" altLang="zh-CN" sz="1200" dirty="0">
              <a:solidFill>
                <a:srgbClr val="445469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 marL="171450" indent="-171450" defTabSz="1216025"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445469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学生选课前缺乏对老师以及课程的了解</a:t>
            </a:r>
            <a:endParaRPr lang="en-US" altLang="zh-CN" sz="1200" dirty="0">
              <a:solidFill>
                <a:srgbClr val="445469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 marL="171450" indent="-171450" defTabSz="1216025"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445469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8438" name="圆角矩形 5"/>
          <p:cNvSpPr>
            <a:spLocks noChangeArrowheads="1"/>
          </p:cNvSpPr>
          <p:nvPr/>
        </p:nvSpPr>
        <p:spPr bwMode="auto">
          <a:xfrm>
            <a:off x="1254125" y="4254500"/>
            <a:ext cx="4591050" cy="1474788"/>
          </a:xfrm>
          <a:prstGeom prst="roundRect">
            <a:avLst>
              <a:gd name="adj" fmla="val 9083"/>
            </a:avLst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9" name="矩形 6"/>
          <p:cNvSpPr>
            <a:spLocks noChangeArrowheads="1"/>
          </p:cNvSpPr>
          <p:nvPr/>
        </p:nvSpPr>
        <p:spPr bwMode="auto">
          <a:xfrm>
            <a:off x="1587500" y="4581525"/>
            <a:ext cx="3924300" cy="812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171450" indent="-171450" defTabSz="1216025"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445469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学生无法对课程进行评价</a:t>
            </a:r>
            <a:endParaRPr lang="en-US" altLang="zh-CN" sz="1200" dirty="0">
              <a:solidFill>
                <a:srgbClr val="445469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 marL="171450" indent="-171450" defTabSz="1216025"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445469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学生对课程的评价没有一个公开化的平台</a:t>
            </a:r>
            <a:endParaRPr lang="en-US" altLang="zh-CN" sz="1200" dirty="0">
              <a:solidFill>
                <a:srgbClr val="445469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 marL="171450" indent="-171450" defTabSz="1216025" eaLnBrk="1" hangingPunct="1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rgbClr val="445469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老师无法对课堂效果全面掌握</a:t>
            </a:r>
            <a:endParaRPr lang="en-US" sz="1200" dirty="0">
              <a:solidFill>
                <a:srgbClr val="445469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8440" name="圆角矩形 7"/>
          <p:cNvSpPr>
            <a:spLocks noChangeArrowheads="1"/>
          </p:cNvSpPr>
          <p:nvPr/>
        </p:nvSpPr>
        <p:spPr bwMode="auto">
          <a:xfrm>
            <a:off x="1909763" y="1809750"/>
            <a:ext cx="3279775" cy="461963"/>
          </a:xfrm>
          <a:prstGeom prst="roundRect">
            <a:avLst>
              <a:gd name="adj" fmla="val 16667"/>
            </a:avLst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41" name="文本框 8"/>
          <p:cNvSpPr txBox="1">
            <a:spLocks noChangeArrowheads="1"/>
          </p:cNvSpPr>
          <p:nvPr/>
        </p:nvSpPr>
        <p:spPr bwMode="auto">
          <a:xfrm>
            <a:off x="2141538" y="1858963"/>
            <a:ext cx="279717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课程信息不完善</a:t>
            </a:r>
            <a:endParaRPr lang="en-US" sz="1600" b="1" dirty="0">
              <a:solidFill>
                <a:schemeClr val="bg1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8442" name="圆角矩形 9"/>
          <p:cNvSpPr>
            <a:spLocks noChangeArrowheads="1"/>
          </p:cNvSpPr>
          <p:nvPr/>
        </p:nvSpPr>
        <p:spPr bwMode="auto">
          <a:xfrm>
            <a:off x="1909763" y="4060825"/>
            <a:ext cx="3279775" cy="461963"/>
          </a:xfrm>
          <a:prstGeom prst="roundRect">
            <a:avLst>
              <a:gd name="adj" fmla="val 16667"/>
            </a:avLst>
          </a:pr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8443" name="图片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038" y="1685925"/>
            <a:ext cx="3392487" cy="415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44" name="文本框 12"/>
          <p:cNvSpPr txBox="1">
            <a:spLocks noChangeArrowheads="1"/>
          </p:cNvSpPr>
          <p:nvPr/>
        </p:nvSpPr>
        <p:spPr bwMode="auto">
          <a:xfrm>
            <a:off x="1935130" y="4113213"/>
            <a:ext cx="317189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学生对课程无法进行有效反馈</a:t>
            </a:r>
            <a:endParaRPr lang="en-US" sz="1600" b="1" dirty="0">
              <a:solidFill>
                <a:schemeClr val="bg1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B0B534-37D6-4C76-8698-ED52691C8C89}"/>
              </a:ext>
            </a:extLst>
          </p:cNvPr>
          <p:cNvSpPr txBox="1"/>
          <p:nvPr/>
        </p:nvSpPr>
        <p:spPr>
          <a:xfrm>
            <a:off x="2939374" y="634692"/>
            <a:ext cx="63132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现有的教务系统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需求描述</a:t>
            </a:r>
          </a:p>
        </p:txBody>
      </p:sp>
      <p:sp>
        <p:nvSpPr>
          <p:cNvPr id="2048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20484" name="Connector 749"/>
          <p:cNvCxnSpPr>
            <a:cxnSpLocks noChangeShapeType="1"/>
            <a:stCxn id="20505" idx="0"/>
            <a:endCxn id="20496" idx="0"/>
          </p:cNvCxnSpPr>
          <p:nvPr/>
        </p:nvCxnSpPr>
        <p:spPr bwMode="auto">
          <a:xfrm>
            <a:off x="2806700" y="2360613"/>
            <a:ext cx="3279775" cy="1177925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85" name="Connector 750"/>
          <p:cNvCxnSpPr>
            <a:cxnSpLocks noChangeShapeType="1"/>
            <a:stCxn id="20499" idx="0"/>
            <a:endCxn id="20496" idx="0"/>
          </p:cNvCxnSpPr>
          <p:nvPr/>
        </p:nvCxnSpPr>
        <p:spPr bwMode="auto">
          <a:xfrm>
            <a:off x="4968875" y="2478088"/>
            <a:ext cx="1117600" cy="106045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86" name="Connector 751"/>
          <p:cNvCxnSpPr>
            <a:cxnSpLocks noChangeShapeType="1"/>
            <a:stCxn id="20508" idx="0"/>
            <a:endCxn id="20496" idx="0"/>
          </p:cNvCxnSpPr>
          <p:nvPr/>
        </p:nvCxnSpPr>
        <p:spPr bwMode="auto">
          <a:xfrm>
            <a:off x="6086475" y="2198688"/>
            <a:ext cx="0" cy="133985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87" name="Connector 752"/>
          <p:cNvCxnSpPr>
            <a:cxnSpLocks noChangeShapeType="1"/>
            <a:stCxn id="20500" idx="0"/>
            <a:endCxn id="20496" idx="0"/>
          </p:cNvCxnSpPr>
          <p:nvPr/>
        </p:nvCxnSpPr>
        <p:spPr bwMode="auto">
          <a:xfrm flipH="1">
            <a:off x="6086475" y="2608263"/>
            <a:ext cx="1425575" cy="930275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88" name="Connector 753"/>
          <p:cNvCxnSpPr>
            <a:cxnSpLocks noChangeShapeType="1"/>
            <a:stCxn id="20496" idx="0"/>
            <a:endCxn id="20502" idx="0"/>
          </p:cNvCxnSpPr>
          <p:nvPr/>
        </p:nvCxnSpPr>
        <p:spPr bwMode="auto">
          <a:xfrm>
            <a:off x="6086475" y="3538538"/>
            <a:ext cx="2397125" cy="200025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89" name="Connector 754"/>
          <p:cNvCxnSpPr>
            <a:cxnSpLocks noChangeShapeType="1"/>
            <a:stCxn id="20503" idx="0"/>
            <a:endCxn id="20496" idx="0"/>
          </p:cNvCxnSpPr>
          <p:nvPr/>
        </p:nvCxnSpPr>
        <p:spPr bwMode="auto">
          <a:xfrm flipH="1">
            <a:off x="6086475" y="2757488"/>
            <a:ext cx="2838450" cy="78105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0" name="Connector 755"/>
          <p:cNvCxnSpPr>
            <a:cxnSpLocks noChangeShapeType="1"/>
            <a:stCxn id="20496" idx="0"/>
            <a:endCxn id="20504" idx="0"/>
          </p:cNvCxnSpPr>
          <p:nvPr/>
        </p:nvCxnSpPr>
        <p:spPr bwMode="auto">
          <a:xfrm>
            <a:off x="6086475" y="3538538"/>
            <a:ext cx="3559175" cy="638175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1" name="Connector 756"/>
          <p:cNvCxnSpPr>
            <a:cxnSpLocks noChangeShapeType="1"/>
            <a:stCxn id="20496" idx="0"/>
            <a:endCxn id="20501" idx="0"/>
          </p:cNvCxnSpPr>
          <p:nvPr/>
        </p:nvCxnSpPr>
        <p:spPr bwMode="auto">
          <a:xfrm>
            <a:off x="6086475" y="3538538"/>
            <a:ext cx="1143000" cy="113030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2" name="Connector 757"/>
          <p:cNvCxnSpPr>
            <a:cxnSpLocks noChangeShapeType="1"/>
            <a:stCxn id="20496" idx="0"/>
            <a:endCxn id="20507" idx="0"/>
          </p:cNvCxnSpPr>
          <p:nvPr/>
        </p:nvCxnSpPr>
        <p:spPr bwMode="auto">
          <a:xfrm flipH="1">
            <a:off x="6086475" y="3538538"/>
            <a:ext cx="0" cy="151765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3" name="Connector 758"/>
          <p:cNvCxnSpPr>
            <a:cxnSpLocks noChangeShapeType="1"/>
            <a:stCxn id="20496" idx="0"/>
            <a:endCxn id="20498" idx="0"/>
          </p:cNvCxnSpPr>
          <p:nvPr/>
        </p:nvCxnSpPr>
        <p:spPr bwMode="auto">
          <a:xfrm flipH="1">
            <a:off x="4679950" y="3538538"/>
            <a:ext cx="1406525" cy="1000125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4" name="Connector 759"/>
          <p:cNvCxnSpPr>
            <a:cxnSpLocks noChangeShapeType="1"/>
            <a:stCxn id="20496" idx="0"/>
            <a:endCxn id="20506" idx="0"/>
          </p:cNvCxnSpPr>
          <p:nvPr/>
        </p:nvCxnSpPr>
        <p:spPr bwMode="auto">
          <a:xfrm flipH="1">
            <a:off x="3203575" y="3538538"/>
            <a:ext cx="2882900" cy="723900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5" name="Connector 760"/>
          <p:cNvCxnSpPr>
            <a:cxnSpLocks noChangeShapeType="1"/>
            <a:stCxn id="20497" idx="0"/>
            <a:endCxn id="20496" idx="0"/>
          </p:cNvCxnSpPr>
          <p:nvPr/>
        </p:nvCxnSpPr>
        <p:spPr bwMode="auto">
          <a:xfrm>
            <a:off x="3689350" y="3243263"/>
            <a:ext cx="2397125" cy="295275"/>
          </a:xfrm>
          <a:prstGeom prst="straightConnector1">
            <a:avLst/>
          </a:prstGeom>
          <a:noFill/>
          <a:ln w="12700" cap="sq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496" name="Shape 761"/>
          <p:cNvSpPr>
            <a:spLocks/>
          </p:cNvSpPr>
          <p:nvPr/>
        </p:nvSpPr>
        <p:spPr bwMode="auto">
          <a:xfrm>
            <a:off x="5375275" y="2827338"/>
            <a:ext cx="1422400" cy="14224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497" name="Shape 762"/>
          <p:cNvSpPr>
            <a:spLocks/>
          </p:cNvSpPr>
          <p:nvPr/>
        </p:nvSpPr>
        <p:spPr bwMode="auto">
          <a:xfrm>
            <a:off x="3248025" y="2801938"/>
            <a:ext cx="882650" cy="88265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498" name="Shape 763"/>
          <p:cNvSpPr>
            <a:spLocks/>
          </p:cNvSpPr>
          <p:nvPr/>
        </p:nvSpPr>
        <p:spPr bwMode="auto">
          <a:xfrm>
            <a:off x="3990975" y="3849688"/>
            <a:ext cx="1377950" cy="137795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499" name="Shape 764"/>
          <p:cNvSpPr>
            <a:spLocks/>
          </p:cNvSpPr>
          <p:nvPr/>
        </p:nvSpPr>
        <p:spPr bwMode="auto">
          <a:xfrm>
            <a:off x="4410075" y="1919288"/>
            <a:ext cx="1117600" cy="11176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 dirty="0"/>
          </a:p>
        </p:txBody>
      </p:sp>
      <p:sp>
        <p:nvSpPr>
          <p:cNvPr id="20500" name="Shape 765"/>
          <p:cNvSpPr>
            <a:spLocks/>
          </p:cNvSpPr>
          <p:nvPr/>
        </p:nvSpPr>
        <p:spPr bwMode="auto">
          <a:xfrm>
            <a:off x="6823075" y="1919288"/>
            <a:ext cx="1377950" cy="137795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501" name="Shape 766"/>
          <p:cNvSpPr>
            <a:spLocks/>
          </p:cNvSpPr>
          <p:nvPr/>
        </p:nvSpPr>
        <p:spPr bwMode="auto">
          <a:xfrm>
            <a:off x="6670675" y="4110038"/>
            <a:ext cx="1117600" cy="11176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502" name="Shape 767"/>
          <p:cNvSpPr>
            <a:spLocks/>
          </p:cNvSpPr>
          <p:nvPr/>
        </p:nvSpPr>
        <p:spPr bwMode="auto">
          <a:xfrm>
            <a:off x="8042275" y="3297238"/>
            <a:ext cx="882650" cy="88265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503" name="Shape 768"/>
          <p:cNvSpPr>
            <a:spLocks/>
          </p:cNvSpPr>
          <p:nvPr/>
        </p:nvSpPr>
        <p:spPr bwMode="auto">
          <a:xfrm>
            <a:off x="8645525" y="2478088"/>
            <a:ext cx="558800" cy="5588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504" name="Shape 769"/>
          <p:cNvSpPr>
            <a:spLocks/>
          </p:cNvSpPr>
          <p:nvPr/>
        </p:nvSpPr>
        <p:spPr bwMode="auto">
          <a:xfrm>
            <a:off x="9204325" y="3735388"/>
            <a:ext cx="882650" cy="88265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505" name="Shape 770"/>
          <p:cNvSpPr>
            <a:spLocks/>
          </p:cNvSpPr>
          <p:nvPr/>
        </p:nvSpPr>
        <p:spPr bwMode="auto">
          <a:xfrm>
            <a:off x="2365375" y="1919288"/>
            <a:ext cx="882650" cy="88265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506" name="Shape 771"/>
          <p:cNvSpPr>
            <a:spLocks/>
          </p:cNvSpPr>
          <p:nvPr/>
        </p:nvSpPr>
        <p:spPr bwMode="auto">
          <a:xfrm>
            <a:off x="2924175" y="3983038"/>
            <a:ext cx="558800" cy="5588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507" name="Shape 772"/>
          <p:cNvSpPr>
            <a:spLocks/>
          </p:cNvSpPr>
          <p:nvPr/>
        </p:nvSpPr>
        <p:spPr bwMode="auto">
          <a:xfrm>
            <a:off x="5807075" y="4776788"/>
            <a:ext cx="558800" cy="5588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508" name="Shape 773"/>
          <p:cNvSpPr>
            <a:spLocks/>
          </p:cNvSpPr>
          <p:nvPr/>
        </p:nvSpPr>
        <p:spPr bwMode="auto">
          <a:xfrm>
            <a:off x="5807075" y="1919288"/>
            <a:ext cx="558800" cy="558800"/>
          </a:xfrm>
          <a:custGeom>
            <a:avLst/>
            <a:gdLst>
              <a:gd name="T0" fmla="*/ 2147483647 w 19679"/>
              <a:gd name="T1" fmla="*/ 2147483647 h 19679"/>
              <a:gd name="T2" fmla="*/ 2147483647 w 19679"/>
              <a:gd name="T3" fmla="*/ 2147483647 h 19679"/>
              <a:gd name="T4" fmla="*/ 2147483647 w 19679"/>
              <a:gd name="T5" fmla="*/ 2147483647 h 19679"/>
              <a:gd name="T6" fmla="*/ 2147483647 w 19679"/>
              <a:gd name="T7" fmla="*/ 2147483647 h 19679"/>
              <a:gd name="T8" fmla="*/ 2147483647 w 19679"/>
              <a:gd name="T9" fmla="*/ 2147483647 h 196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20509" name="Shape 775"/>
          <p:cNvSpPr>
            <a:spLocks noChangeArrowheads="1"/>
          </p:cNvSpPr>
          <p:nvPr/>
        </p:nvSpPr>
        <p:spPr bwMode="auto">
          <a:xfrm>
            <a:off x="4486275" y="2257657"/>
            <a:ext cx="9525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12750" eaLnBrk="1" hangingPunct="1"/>
            <a:r>
              <a:rPr lang="zh-CN" altLang="en-US" sz="1600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课堂通知</a:t>
            </a:r>
            <a:endParaRPr lang="en-US" altLang="zh-CN" sz="1600" b="1" dirty="0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  <a:p>
            <a:pPr algn="ctr" defTabSz="412750" eaLnBrk="1" hangingPunct="1"/>
            <a:r>
              <a:rPr lang="zh-CN" altLang="en-US" sz="1600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讨论区</a:t>
            </a:r>
          </a:p>
        </p:txBody>
      </p:sp>
      <p:sp>
        <p:nvSpPr>
          <p:cNvPr id="20510" name="Shape 779"/>
          <p:cNvSpPr>
            <a:spLocks noChangeArrowheads="1"/>
          </p:cNvSpPr>
          <p:nvPr/>
        </p:nvSpPr>
        <p:spPr bwMode="auto">
          <a:xfrm>
            <a:off x="8010525" y="3643313"/>
            <a:ext cx="9525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12750" eaLnBrk="1" hangingPunct="1"/>
            <a:r>
              <a:rPr lang="zh-CN" altLang="en-US" sz="1200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学生留言</a:t>
            </a:r>
          </a:p>
        </p:txBody>
      </p:sp>
      <p:sp>
        <p:nvSpPr>
          <p:cNvPr id="20511" name="Shape 780"/>
          <p:cNvSpPr>
            <a:spLocks noChangeArrowheads="1"/>
          </p:cNvSpPr>
          <p:nvPr/>
        </p:nvSpPr>
        <p:spPr bwMode="auto">
          <a:xfrm>
            <a:off x="9172575" y="4081463"/>
            <a:ext cx="9525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12750" eaLnBrk="1" hangingPunct="1"/>
            <a:r>
              <a:rPr lang="zh-CN" altLang="en-US" sz="1200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教师留言</a:t>
            </a:r>
          </a:p>
        </p:txBody>
      </p:sp>
      <p:sp>
        <p:nvSpPr>
          <p:cNvPr id="20512" name="Shape 781"/>
          <p:cNvSpPr>
            <a:spLocks noChangeArrowheads="1"/>
          </p:cNvSpPr>
          <p:nvPr/>
        </p:nvSpPr>
        <p:spPr bwMode="auto">
          <a:xfrm>
            <a:off x="3217863" y="3149600"/>
            <a:ext cx="95250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12750" eaLnBrk="1" hangingPunct="1"/>
            <a:r>
              <a:rPr lang="zh-CN" altLang="en-US" sz="1200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信息整合</a:t>
            </a:r>
          </a:p>
        </p:txBody>
      </p:sp>
      <p:sp>
        <p:nvSpPr>
          <p:cNvPr id="20513" name="Shape 782"/>
          <p:cNvSpPr>
            <a:spLocks noChangeArrowheads="1"/>
          </p:cNvSpPr>
          <p:nvPr/>
        </p:nvSpPr>
        <p:spPr bwMode="auto">
          <a:xfrm>
            <a:off x="2333625" y="2273300"/>
            <a:ext cx="95250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12750" eaLnBrk="1" hangingPunct="1"/>
            <a:r>
              <a:rPr lang="zh-CN" altLang="en-US" sz="1200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课程表</a:t>
            </a:r>
          </a:p>
        </p:txBody>
      </p:sp>
      <p:sp>
        <p:nvSpPr>
          <p:cNvPr id="20514" name="Shape 783"/>
          <p:cNvSpPr>
            <a:spLocks noChangeArrowheads="1"/>
          </p:cNvSpPr>
          <p:nvPr/>
        </p:nvSpPr>
        <p:spPr bwMode="auto">
          <a:xfrm>
            <a:off x="5610225" y="2117725"/>
            <a:ext cx="9525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12750" eaLnBrk="1" hangingPunct="1"/>
            <a:r>
              <a:rPr lang="en-US" altLang="zh-CN" sz="1200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MOOC</a:t>
            </a:r>
            <a:endParaRPr lang="zh-CN" altLang="en-US" sz="1200" dirty="0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20515" name="Shape 784"/>
          <p:cNvSpPr>
            <a:spLocks noChangeArrowheads="1"/>
          </p:cNvSpPr>
          <p:nvPr/>
        </p:nvSpPr>
        <p:spPr bwMode="auto">
          <a:xfrm>
            <a:off x="5616575" y="4972050"/>
            <a:ext cx="95250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12750" eaLnBrk="1" hangingPunct="1"/>
            <a:r>
              <a:rPr lang="zh-CN" altLang="en-US" sz="1200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作业</a:t>
            </a:r>
          </a:p>
        </p:txBody>
      </p:sp>
      <p:sp>
        <p:nvSpPr>
          <p:cNvPr id="20516" name="Shape 785"/>
          <p:cNvSpPr>
            <a:spLocks noChangeArrowheads="1"/>
          </p:cNvSpPr>
          <p:nvPr/>
        </p:nvSpPr>
        <p:spPr bwMode="auto">
          <a:xfrm>
            <a:off x="8448675" y="2670175"/>
            <a:ext cx="9525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12750" eaLnBrk="1" hangingPunct="1"/>
            <a:r>
              <a:rPr lang="zh-CN" altLang="en-US" sz="1200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留言</a:t>
            </a:r>
          </a:p>
        </p:txBody>
      </p:sp>
      <p:sp>
        <p:nvSpPr>
          <p:cNvPr id="20517" name="Shape 786"/>
          <p:cNvSpPr>
            <a:spLocks noChangeArrowheads="1"/>
          </p:cNvSpPr>
          <p:nvPr/>
        </p:nvSpPr>
        <p:spPr bwMode="auto">
          <a:xfrm>
            <a:off x="2727325" y="4168775"/>
            <a:ext cx="9525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12750" eaLnBrk="1" hangingPunct="1"/>
            <a:r>
              <a:rPr lang="zh-CN" altLang="en-US" sz="1200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课件</a:t>
            </a:r>
          </a:p>
        </p:txBody>
      </p:sp>
      <p:pic>
        <p:nvPicPr>
          <p:cNvPr id="20518" name="组合 58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1038" y="3267075"/>
            <a:ext cx="652462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9" name="TextBox 13"/>
          <p:cNvSpPr txBox="1">
            <a:spLocks noChangeArrowheads="1"/>
          </p:cNvSpPr>
          <p:nvPr/>
        </p:nvSpPr>
        <p:spPr bwMode="auto">
          <a:xfrm>
            <a:off x="6894513" y="2484438"/>
            <a:ext cx="1954212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评价智能排序</a:t>
            </a:r>
            <a:endParaRPr lang="en-US" sz="1600" b="1" dirty="0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20520" name="TextBox 13"/>
          <p:cNvSpPr txBox="1">
            <a:spLocks noChangeArrowheads="1"/>
          </p:cNvSpPr>
          <p:nvPr/>
        </p:nvSpPr>
        <p:spPr bwMode="auto">
          <a:xfrm>
            <a:off x="6497368" y="4398169"/>
            <a:ext cx="1470026" cy="541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选课</a:t>
            </a:r>
            <a:endParaRPr lang="en-US" altLang="zh-CN" sz="1600" b="1" dirty="0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智能检索</a:t>
            </a:r>
            <a:endParaRPr lang="en-US" sz="1600" b="1" dirty="0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42" name="TextBox 13">
            <a:extLst>
              <a:ext uri="{FF2B5EF4-FFF2-40B4-BE49-F238E27FC236}">
                <a16:creationId xmlns:a16="http://schemas.microsoft.com/office/drawing/2014/main" id="{5088E1EC-004D-4B3E-99CE-3326C09A0B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44936" y="4444127"/>
            <a:ext cx="147002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课堂打分</a:t>
            </a:r>
            <a:endParaRPr lang="en-US" sz="1600" b="1" dirty="0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4580" name="任意多边形 3"/>
          <p:cNvSpPr>
            <a:spLocks/>
          </p:cNvSpPr>
          <p:nvPr/>
        </p:nvSpPr>
        <p:spPr bwMode="auto">
          <a:xfrm>
            <a:off x="4301554" y="2184210"/>
            <a:ext cx="1624012" cy="1624012"/>
          </a:xfrm>
          <a:custGeom>
            <a:avLst/>
            <a:gdLst>
              <a:gd name="T0" fmla="*/ 0 w 1624031"/>
              <a:gd name="T1" fmla="*/ 1623898 h 1624031"/>
              <a:gd name="T2" fmla="*/ 1623898 w 1624031"/>
              <a:gd name="T3" fmla="*/ 0 h 1624031"/>
              <a:gd name="T4" fmla="*/ 1623898 w 1624031"/>
              <a:gd name="T5" fmla="*/ 1623898 h 1624031"/>
              <a:gd name="T6" fmla="*/ 0 w 1624031"/>
              <a:gd name="T7" fmla="*/ 1623898 h 162403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624031" h="1624031">
                <a:moveTo>
                  <a:pt x="0" y="1624031"/>
                </a:moveTo>
                <a:cubicBezTo>
                  <a:pt x="0" y="727103"/>
                  <a:pt x="727103" y="0"/>
                  <a:pt x="1624031" y="0"/>
                </a:cubicBezTo>
                <a:lnTo>
                  <a:pt x="1624031" y="1624031"/>
                </a:lnTo>
                <a:lnTo>
                  <a:pt x="0" y="1624031"/>
                </a:lnTo>
                <a:close/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46788" tIns="546788" rIns="71120" bIns="71120" anchor="ctr"/>
          <a:lstStyle/>
          <a:p>
            <a:endParaRPr lang="zh-CN" altLang="en-US"/>
          </a:p>
        </p:txBody>
      </p:sp>
      <p:sp>
        <p:nvSpPr>
          <p:cNvPr id="24581" name="任意多边形 4"/>
          <p:cNvSpPr>
            <a:spLocks/>
          </p:cNvSpPr>
          <p:nvPr/>
        </p:nvSpPr>
        <p:spPr bwMode="auto">
          <a:xfrm>
            <a:off x="6001766" y="2184210"/>
            <a:ext cx="1624013" cy="1624012"/>
          </a:xfrm>
          <a:custGeom>
            <a:avLst/>
            <a:gdLst>
              <a:gd name="T0" fmla="*/ 0 w 1624031"/>
              <a:gd name="T1" fmla="*/ 0 h 1624031"/>
              <a:gd name="T2" fmla="*/ 1623905 w 1624031"/>
              <a:gd name="T3" fmla="*/ 1623898 h 1624031"/>
              <a:gd name="T4" fmla="*/ 0 w 1624031"/>
              <a:gd name="T5" fmla="*/ 1623898 h 1624031"/>
              <a:gd name="T6" fmla="*/ 0 w 1624031"/>
              <a:gd name="T7" fmla="*/ 0 h 162403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624031" h="1624031">
                <a:moveTo>
                  <a:pt x="0" y="0"/>
                </a:moveTo>
                <a:cubicBezTo>
                  <a:pt x="896928" y="0"/>
                  <a:pt x="1624031" y="727103"/>
                  <a:pt x="1624031" y="1624031"/>
                </a:cubicBezTo>
                <a:lnTo>
                  <a:pt x="0" y="1624031"/>
                </a:lnTo>
                <a:lnTo>
                  <a:pt x="0" y="0"/>
                </a:lnTo>
                <a:close/>
              </a:path>
            </a:pathLst>
          </a:cu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71120" tIns="546788" rIns="546788" bIns="71120" anchor="ctr"/>
          <a:lstStyle/>
          <a:p>
            <a:endParaRPr lang="zh-CN" altLang="en-US"/>
          </a:p>
        </p:txBody>
      </p:sp>
      <p:sp>
        <p:nvSpPr>
          <p:cNvPr id="24582" name="任意多边形 5"/>
          <p:cNvSpPr>
            <a:spLocks/>
          </p:cNvSpPr>
          <p:nvPr/>
        </p:nvSpPr>
        <p:spPr bwMode="auto">
          <a:xfrm>
            <a:off x="6001766" y="3882835"/>
            <a:ext cx="1624013" cy="1624012"/>
          </a:xfrm>
          <a:custGeom>
            <a:avLst/>
            <a:gdLst>
              <a:gd name="T0" fmla="*/ 1623905 w 1624031"/>
              <a:gd name="T1" fmla="*/ 0 h 1624031"/>
              <a:gd name="T2" fmla="*/ 0 w 1624031"/>
              <a:gd name="T3" fmla="*/ 1623898 h 1624031"/>
              <a:gd name="T4" fmla="*/ 0 w 1624031"/>
              <a:gd name="T5" fmla="*/ 0 h 1624031"/>
              <a:gd name="T6" fmla="*/ 1623905 w 1624031"/>
              <a:gd name="T7" fmla="*/ 0 h 162403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624031" h="1624031">
                <a:moveTo>
                  <a:pt x="1624031" y="0"/>
                </a:moveTo>
                <a:cubicBezTo>
                  <a:pt x="1624031" y="896928"/>
                  <a:pt x="896928" y="1624031"/>
                  <a:pt x="0" y="1624031"/>
                </a:cubicBezTo>
                <a:lnTo>
                  <a:pt x="0" y="0"/>
                </a:lnTo>
                <a:lnTo>
                  <a:pt x="1624031" y="0"/>
                </a:lnTo>
                <a:close/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71120" tIns="71121" rIns="546788" bIns="546788" anchor="ctr"/>
          <a:lstStyle/>
          <a:p>
            <a:endParaRPr lang="zh-CN" altLang="en-US"/>
          </a:p>
        </p:txBody>
      </p:sp>
      <p:sp>
        <p:nvSpPr>
          <p:cNvPr id="24583" name="任意多边形 6"/>
          <p:cNvSpPr>
            <a:spLocks/>
          </p:cNvSpPr>
          <p:nvPr/>
        </p:nvSpPr>
        <p:spPr bwMode="auto">
          <a:xfrm>
            <a:off x="4301554" y="3882835"/>
            <a:ext cx="1624012" cy="1624012"/>
          </a:xfrm>
          <a:custGeom>
            <a:avLst/>
            <a:gdLst>
              <a:gd name="T0" fmla="*/ 1623898 w 1624031"/>
              <a:gd name="T1" fmla="*/ 1623898 h 1624031"/>
              <a:gd name="T2" fmla="*/ 0 w 1624031"/>
              <a:gd name="T3" fmla="*/ 0 h 1624031"/>
              <a:gd name="T4" fmla="*/ 1623898 w 1624031"/>
              <a:gd name="T5" fmla="*/ 0 h 1624031"/>
              <a:gd name="T6" fmla="*/ 1623898 w 1624031"/>
              <a:gd name="T7" fmla="*/ 1623898 h 162403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624031" h="1624031">
                <a:moveTo>
                  <a:pt x="1624031" y="1624031"/>
                </a:moveTo>
                <a:cubicBezTo>
                  <a:pt x="727103" y="1624031"/>
                  <a:pt x="0" y="896928"/>
                  <a:pt x="0" y="0"/>
                </a:cubicBezTo>
                <a:lnTo>
                  <a:pt x="1624031" y="0"/>
                </a:lnTo>
                <a:lnTo>
                  <a:pt x="1624031" y="1624031"/>
                </a:lnTo>
                <a:close/>
              </a:path>
            </a:pathLst>
          </a:cu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46788" tIns="71120" rIns="71120" bIns="546788" anchor="ctr"/>
          <a:lstStyle/>
          <a:p>
            <a:endParaRPr lang="zh-CN" altLang="en-US"/>
          </a:p>
        </p:txBody>
      </p:sp>
      <p:sp>
        <p:nvSpPr>
          <p:cNvPr id="24584" name="环形箭头 7"/>
          <p:cNvSpPr>
            <a:spLocks/>
          </p:cNvSpPr>
          <p:nvPr/>
        </p:nvSpPr>
        <p:spPr bwMode="auto">
          <a:xfrm>
            <a:off x="5682679" y="3508185"/>
            <a:ext cx="561975" cy="487362"/>
          </a:xfrm>
          <a:custGeom>
            <a:avLst/>
            <a:gdLst>
              <a:gd name="T0" fmla="*/ 30954 w 560722"/>
              <a:gd name="T1" fmla="*/ 243015 h 487584"/>
              <a:gd name="T2" fmla="*/ 253585 w 560722"/>
              <a:gd name="T3" fmla="*/ 31986 h 487584"/>
              <a:gd name="T4" fmla="*/ 524562 w 560722"/>
              <a:gd name="T5" fmla="*/ 173284 h 487584"/>
              <a:gd name="T6" fmla="*/ 552595 w 560722"/>
              <a:gd name="T7" fmla="*/ 173284 h 487584"/>
              <a:gd name="T8" fmla="*/ 507644 w 560722"/>
              <a:gd name="T9" fmla="*/ 243015 h 487584"/>
              <a:gd name="T10" fmla="*/ 428780 w 560722"/>
              <a:gd name="T11" fmla="*/ 173284 h 487584"/>
              <a:gd name="T12" fmla="*/ 455269 w 560722"/>
              <a:gd name="T13" fmla="*/ 173284 h 487584"/>
              <a:gd name="T14" fmla="*/ 254211 w 560722"/>
              <a:gd name="T15" fmla="*/ 93072 h 487584"/>
              <a:gd name="T16" fmla="*/ 92862 w 560722"/>
              <a:gd name="T17" fmla="*/ 243015 h 487584"/>
              <a:gd name="T18" fmla="*/ 30954 w 560722"/>
              <a:gd name="T19" fmla="*/ 243015 h 487584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60722" h="487584">
                <a:moveTo>
                  <a:pt x="30474" y="243792"/>
                </a:moveTo>
                <a:cubicBezTo>
                  <a:pt x="30474" y="136117"/>
                  <a:pt x="124476" y="45322"/>
                  <a:pt x="249654" y="32091"/>
                </a:cubicBezTo>
                <a:cubicBezTo>
                  <a:pt x="366608" y="19729"/>
                  <a:pt x="477783" y="78800"/>
                  <a:pt x="516429" y="173837"/>
                </a:cubicBezTo>
                <a:lnTo>
                  <a:pt x="544028" y="173837"/>
                </a:lnTo>
                <a:lnTo>
                  <a:pt x="499774" y="243792"/>
                </a:lnTo>
                <a:lnTo>
                  <a:pt x="422132" y="173837"/>
                </a:lnTo>
                <a:lnTo>
                  <a:pt x="448210" y="173837"/>
                </a:lnTo>
                <a:cubicBezTo>
                  <a:pt x="410722" y="115338"/>
                  <a:pt x="330879" y="82879"/>
                  <a:pt x="250269" y="93367"/>
                </a:cubicBezTo>
                <a:cubicBezTo>
                  <a:pt x="158720" y="105278"/>
                  <a:pt x="91422" y="169008"/>
                  <a:pt x="91422" y="243792"/>
                </a:cubicBezTo>
                <a:lnTo>
                  <a:pt x="30474" y="243792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85" name="环形箭头 8"/>
          <p:cNvSpPr>
            <a:spLocks/>
          </p:cNvSpPr>
          <p:nvPr/>
        </p:nvSpPr>
        <p:spPr bwMode="auto">
          <a:xfrm rot="10800000">
            <a:off x="5682679" y="3695510"/>
            <a:ext cx="561975" cy="487362"/>
          </a:xfrm>
          <a:custGeom>
            <a:avLst/>
            <a:gdLst>
              <a:gd name="T0" fmla="*/ 30954 w 560722"/>
              <a:gd name="T1" fmla="*/ 243015 h 487584"/>
              <a:gd name="T2" fmla="*/ 253585 w 560722"/>
              <a:gd name="T3" fmla="*/ 31986 h 487584"/>
              <a:gd name="T4" fmla="*/ 524562 w 560722"/>
              <a:gd name="T5" fmla="*/ 173284 h 487584"/>
              <a:gd name="T6" fmla="*/ 552595 w 560722"/>
              <a:gd name="T7" fmla="*/ 173284 h 487584"/>
              <a:gd name="T8" fmla="*/ 507644 w 560722"/>
              <a:gd name="T9" fmla="*/ 243015 h 487584"/>
              <a:gd name="T10" fmla="*/ 428780 w 560722"/>
              <a:gd name="T11" fmla="*/ 173284 h 487584"/>
              <a:gd name="T12" fmla="*/ 455269 w 560722"/>
              <a:gd name="T13" fmla="*/ 173284 h 487584"/>
              <a:gd name="T14" fmla="*/ 254211 w 560722"/>
              <a:gd name="T15" fmla="*/ 93072 h 487584"/>
              <a:gd name="T16" fmla="*/ 92862 w 560722"/>
              <a:gd name="T17" fmla="*/ 243015 h 487584"/>
              <a:gd name="T18" fmla="*/ 30954 w 560722"/>
              <a:gd name="T19" fmla="*/ 243015 h 487584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560722" h="487584">
                <a:moveTo>
                  <a:pt x="30474" y="243792"/>
                </a:moveTo>
                <a:cubicBezTo>
                  <a:pt x="30474" y="136117"/>
                  <a:pt x="124476" y="45322"/>
                  <a:pt x="249654" y="32091"/>
                </a:cubicBezTo>
                <a:cubicBezTo>
                  <a:pt x="366608" y="19729"/>
                  <a:pt x="477783" y="78800"/>
                  <a:pt x="516429" y="173837"/>
                </a:cubicBezTo>
                <a:lnTo>
                  <a:pt x="544028" y="173837"/>
                </a:lnTo>
                <a:lnTo>
                  <a:pt x="499774" y="243792"/>
                </a:lnTo>
                <a:lnTo>
                  <a:pt x="422132" y="173837"/>
                </a:lnTo>
                <a:lnTo>
                  <a:pt x="448210" y="173837"/>
                </a:lnTo>
                <a:cubicBezTo>
                  <a:pt x="410722" y="115338"/>
                  <a:pt x="330879" y="82879"/>
                  <a:pt x="250269" y="93367"/>
                </a:cubicBezTo>
                <a:cubicBezTo>
                  <a:pt x="158720" y="105278"/>
                  <a:pt x="91422" y="169008"/>
                  <a:pt x="91422" y="243792"/>
                </a:cubicBezTo>
                <a:lnTo>
                  <a:pt x="30474" y="243792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86" name="Freeform 206"/>
          <p:cNvSpPr>
            <a:spLocks/>
          </p:cNvSpPr>
          <p:nvPr/>
        </p:nvSpPr>
        <p:spPr bwMode="auto">
          <a:xfrm rot="-3600000">
            <a:off x="4254722" y="2685067"/>
            <a:ext cx="339725" cy="163512"/>
          </a:xfrm>
          <a:custGeom>
            <a:avLst/>
            <a:gdLst>
              <a:gd name="T0" fmla="*/ 0 w 323"/>
              <a:gd name="T1" fmla="*/ 2147483647 h 154"/>
              <a:gd name="T2" fmla="*/ 2147483647 w 323"/>
              <a:gd name="T3" fmla="*/ 0 h 154"/>
              <a:gd name="T4" fmla="*/ 2147483647 w 323"/>
              <a:gd name="T5" fmla="*/ 2147483647 h 154"/>
              <a:gd name="T6" fmla="*/ 0 w 323"/>
              <a:gd name="T7" fmla="*/ 2147483647 h 15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23" h="154">
                <a:moveTo>
                  <a:pt x="0" y="154"/>
                </a:moveTo>
                <a:lnTo>
                  <a:pt x="167" y="0"/>
                </a:lnTo>
                <a:lnTo>
                  <a:pt x="323" y="154"/>
                </a:lnTo>
                <a:lnTo>
                  <a:pt x="0" y="154"/>
                </a:lnTo>
                <a:close/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682" tIns="60841" rIns="121682" bIns="60841"/>
          <a:lstStyle/>
          <a:p>
            <a:endParaRPr lang="zh-CN" altLang="en-US"/>
          </a:p>
        </p:txBody>
      </p:sp>
      <p:sp>
        <p:nvSpPr>
          <p:cNvPr id="24587" name="Freeform 206"/>
          <p:cNvSpPr>
            <a:spLocks/>
          </p:cNvSpPr>
          <p:nvPr/>
        </p:nvSpPr>
        <p:spPr bwMode="auto">
          <a:xfrm rot="3600000" flipH="1">
            <a:off x="7296372" y="2685067"/>
            <a:ext cx="339725" cy="163512"/>
          </a:xfrm>
          <a:custGeom>
            <a:avLst/>
            <a:gdLst>
              <a:gd name="T0" fmla="*/ 0 w 323"/>
              <a:gd name="T1" fmla="*/ 2147483647 h 154"/>
              <a:gd name="T2" fmla="*/ 2147483647 w 323"/>
              <a:gd name="T3" fmla="*/ 0 h 154"/>
              <a:gd name="T4" fmla="*/ 2147483647 w 323"/>
              <a:gd name="T5" fmla="*/ 2147483647 h 154"/>
              <a:gd name="T6" fmla="*/ 0 w 323"/>
              <a:gd name="T7" fmla="*/ 2147483647 h 15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23" h="154">
                <a:moveTo>
                  <a:pt x="0" y="154"/>
                </a:moveTo>
                <a:lnTo>
                  <a:pt x="167" y="0"/>
                </a:lnTo>
                <a:lnTo>
                  <a:pt x="323" y="154"/>
                </a:lnTo>
                <a:lnTo>
                  <a:pt x="0" y="154"/>
                </a:lnTo>
                <a:close/>
              </a:path>
            </a:pathLst>
          </a:cu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682" tIns="60841" rIns="121682" bIns="60841"/>
          <a:lstStyle/>
          <a:p>
            <a:endParaRPr lang="zh-CN" altLang="en-US"/>
          </a:p>
        </p:txBody>
      </p:sp>
      <p:sp>
        <p:nvSpPr>
          <p:cNvPr id="24588" name="Freeform 206"/>
          <p:cNvSpPr>
            <a:spLocks/>
          </p:cNvSpPr>
          <p:nvPr/>
        </p:nvSpPr>
        <p:spPr bwMode="auto">
          <a:xfrm rot="-8100000">
            <a:off x="4465860" y="4917091"/>
            <a:ext cx="161925" cy="341313"/>
          </a:xfrm>
          <a:custGeom>
            <a:avLst/>
            <a:gdLst>
              <a:gd name="T0" fmla="*/ 0 w 323"/>
              <a:gd name="T1" fmla="*/ 2147483647 h 154"/>
              <a:gd name="T2" fmla="*/ 2147483647 w 323"/>
              <a:gd name="T3" fmla="*/ 0 h 154"/>
              <a:gd name="T4" fmla="*/ 2147483647 w 323"/>
              <a:gd name="T5" fmla="*/ 2147483647 h 154"/>
              <a:gd name="T6" fmla="*/ 0 w 323"/>
              <a:gd name="T7" fmla="*/ 2147483647 h 15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23" h="154">
                <a:moveTo>
                  <a:pt x="0" y="154"/>
                </a:moveTo>
                <a:lnTo>
                  <a:pt x="167" y="0"/>
                </a:lnTo>
                <a:lnTo>
                  <a:pt x="323" y="154"/>
                </a:lnTo>
                <a:lnTo>
                  <a:pt x="0" y="154"/>
                </a:lnTo>
                <a:close/>
              </a:path>
            </a:pathLst>
          </a:cu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682" tIns="60841" rIns="121682" bIns="60841"/>
          <a:lstStyle/>
          <a:p>
            <a:endParaRPr lang="zh-CN" altLang="en-US"/>
          </a:p>
        </p:txBody>
      </p:sp>
      <p:sp>
        <p:nvSpPr>
          <p:cNvPr id="24589" name="Freeform 206"/>
          <p:cNvSpPr>
            <a:spLocks/>
          </p:cNvSpPr>
          <p:nvPr/>
        </p:nvSpPr>
        <p:spPr bwMode="auto">
          <a:xfrm rot="8100000" flipH="1">
            <a:off x="7405911" y="4817078"/>
            <a:ext cx="163512" cy="339725"/>
          </a:xfrm>
          <a:custGeom>
            <a:avLst/>
            <a:gdLst>
              <a:gd name="T0" fmla="*/ 0 w 323"/>
              <a:gd name="T1" fmla="*/ 2147483647 h 154"/>
              <a:gd name="T2" fmla="*/ 2147483647 w 323"/>
              <a:gd name="T3" fmla="*/ 0 h 154"/>
              <a:gd name="T4" fmla="*/ 2147483647 w 323"/>
              <a:gd name="T5" fmla="*/ 2147483647 h 154"/>
              <a:gd name="T6" fmla="*/ 0 w 323"/>
              <a:gd name="T7" fmla="*/ 2147483647 h 15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23" h="154">
                <a:moveTo>
                  <a:pt x="0" y="154"/>
                </a:moveTo>
                <a:lnTo>
                  <a:pt x="167" y="0"/>
                </a:lnTo>
                <a:lnTo>
                  <a:pt x="323" y="154"/>
                </a:lnTo>
                <a:lnTo>
                  <a:pt x="0" y="154"/>
                </a:lnTo>
                <a:close/>
              </a:path>
            </a:pathLst>
          </a:cu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682" tIns="60841" rIns="121682" bIns="60841"/>
          <a:lstStyle/>
          <a:p>
            <a:endParaRPr lang="zh-CN" altLang="en-US"/>
          </a:p>
        </p:txBody>
      </p:sp>
      <p:grpSp>
        <p:nvGrpSpPr>
          <p:cNvPr id="24590" name="组合 14"/>
          <p:cNvGrpSpPr>
            <a:grpSpLocks/>
          </p:cNvGrpSpPr>
          <p:nvPr/>
        </p:nvGrpSpPr>
        <p:grpSpPr bwMode="auto">
          <a:xfrm>
            <a:off x="6498654" y="2822385"/>
            <a:ext cx="488950" cy="488950"/>
            <a:chOff x="0" y="0"/>
            <a:chExt cx="488316" cy="488319"/>
          </a:xfrm>
        </p:grpSpPr>
        <p:sp>
          <p:nvSpPr>
            <p:cNvPr id="24618" name="AutoShape 81"/>
            <p:cNvSpPr>
              <a:spLocks/>
            </p:cNvSpPr>
            <p:nvPr/>
          </p:nvSpPr>
          <p:spPr bwMode="auto">
            <a:xfrm>
              <a:off x="0" y="0"/>
              <a:ext cx="488316" cy="488319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2147483647 w 21600"/>
                <a:gd name="T21" fmla="*/ 2147483647 h 21600"/>
                <a:gd name="T22" fmla="*/ 2147483647 w 21600"/>
                <a:gd name="T23" fmla="*/ 2147483647 h 21600"/>
                <a:gd name="T24" fmla="*/ 2147483647 w 21600"/>
                <a:gd name="T25" fmla="*/ 2147483647 h 21600"/>
                <a:gd name="T26" fmla="*/ 2147483647 w 21600"/>
                <a:gd name="T27" fmla="*/ 2147483647 h 21600"/>
                <a:gd name="T28" fmla="*/ 2147483647 w 21600"/>
                <a:gd name="T29" fmla="*/ 2147483647 h 21600"/>
                <a:gd name="T30" fmla="*/ 2147483647 w 21600"/>
                <a:gd name="T31" fmla="*/ 2147483647 h 21600"/>
                <a:gd name="T32" fmla="*/ 2147483647 w 21600"/>
                <a:gd name="T33" fmla="*/ 2147483647 h 21600"/>
                <a:gd name="T34" fmla="*/ 2147483647 w 21600"/>
                <a:gd name="T35" fmla="*/ 2147483647 h 21600"/>
                <a:gd name="T36" fmla="*/ 2147483647 w 21600"/>
                <a:gd name="T37" fmla="*/ 2147483647 h 21600"/>
                <a:gd name="T38" fmla="*/ 2147483647 w 21600"/>
                <a:gd name="T39" fmla="*/ 2147483647 h 21600"/>
                <a:gd name="T40" fmla="*/ 2147483647 w 21600"/>
                <a:gd name="T41" fmla="*/ 2147483647 h 21600"/>
                <a:gd name="T42" fmla="*/ 2147483647 w 21600"/>
                <a:gd name="T43" fmla="*/ 2147483647 h 21600"/>
                <a:gd name="T44" fmla="*/ 2147483647 w 21600"/>
                <a:gd name="T45" fmla="*/ 2147483647 h 21600"/>
                <a:gd name="T46" fmla="*/ 2147483647 w 21600"/>
                <a:gd name="T47" fmla="*/ 0 h 21600"/>
                <a:gd name="T48" fmla="*/ 2147483647 w 21600"/>
                <a:gd name="T49" fmla="*/ 2147483647 h 21600"/>
                <a:gd name="T50" fmla="*/ 2147483647 w 21600"/>
                <a:gd name="T51" fmla="*/ 2147483647 h 21600"/>
                <a:gd name="T52" fmla="*/ 2147483647 w 21600"/>
                <a:gd name="T53" fmla="*/ 2147483647 h 21600"/>
                <a:gd name="T54" fmla="*/ 0 w 21600"/>
                <a:gd name="T55" fmla="*/ 2147483647 h 21600"/>
                <a:gd name="T56" fmla="*/ 2147483647 w 21600"/>
                <a:gd name="T57" fmla="*/ 2147483647 h 21600"/>
                <a:gd name="T58" fmla="*/ 2147483647 w 21600"/>
                <a:gd name="T59" fmla="*/ 2147483647 h 21600"/>
                <a:gd name="T60" fmla="*/ 2147483647 w 21600"/>
                <a:gd name="T61" fmla="*/ 2147483647 h 21600"/>
                <a:gd name="T62" fmla="*/ 2147483647 w 21600"/>
                <a:gd name="T63" fmla="*/ 2147483647 h 21600"/>
                <a:gd name="T64" fmla="*/ 2147483647 w 21600"/>
                <a:gd name="T65" fmla="*/ 2147483647 h 21600"/>
                <a:gd name="T66" fmla="*/ 2147483647 w 21600"/>
                <a:gd name="T67" fmla="*/ 2147483647 h 21600"/>
                <a:gd name="T68" fmla="*/ 2147483647 w 21600"/>
                <a:gd name="T69" fmla="*/ 2147483647 h 21600"/>
                <a:gd name="T70" fmla="*/ 2147483647 w 21600"/>
                <a:gd name="T71" fmla="*/ 2147483647 h 21600"/>
                <a:gd name="T72" fmla="*/ 2147483647 w 21600"/>
                <a:gd name="T73" fmla="*/ 2147483647 h 21600"/>
                <a:gd name="T74" fmla="*/ 2147483647 w 21600"/>
                <a:gd name="T75" fmla="*/ 2147483647 h 2160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21600" h="21600">
                  <a:moveTo>
                    <a:pt x="20235" y="9811"/>
                  </a:moveTo>
                  <a:cubicBezTo>
                    <a:pt x="20220" y="10144"/>
                    <a:pt x="20081" y="10800"/>
                    <a:pt x="18899" y="10800"/>
                  </a:cubicBezTo>
                  <a:lnTo>
                    <a:pt x="17549" y="10800"/>
                  </a:lnTo>
                  <a:cubicBezTo>
                    <a:pt x="17363" y="10800"/>
                    <a:pt x="17212" y="10950"/>
                    <a:pt x="17212" y="11137"/>
                  </a:cubicBezTo>
                  <a:cubicBezTo>
                    <a:pt x="17212" y="11324"/>
                    <a:pt x="17363" y="11475"/>
                    <a:pt x="17549" y="11475"/>
                  </a:cubicBezTo>
                  <a:lnTo>
                    <a:pt x="18858" y="11475"/>
                  </a:lnTo>
                  <a:cubicBezTo>
                    <a:pt x="19870" y="11475"/>
                    <a:pt x="20003" y="12314"/>
                    <a:pt x="19938" y="12719"/>
                  </a:cubicBezTo>
                  <a:cubicBezTo>
                    <a:pt x="19855" y="13223"/>
                    <a:pt x="19618" y="14175"/>
                    <a:pt x="18478" y="14175"/>
                  </a:cubicBezTo>
                  <a:lnTo>
                    <a:pt x="16874" y="14175"/>
                  </a:lnTo>
                  <a:cubicBezTo>
                    <a:pt x="16688" y="14175"/>
                    <a:pt x="16537" y="14325"/>
                    <a:pt x="16537" y="14512"/>
                  </a:cubicBezTo>
                  <a:cubicBezTo>
                    <a:pt x="16537" y="14699"/>
                    <a:pt x="16688" y="14850"/>
                    <a:pt x="16874" y="14850"/>
                  </a:cubicBezTo>
                  <a:lnTo>
                    <a:pt x="18203" y="14850"/>
                  </a:lnTo>
                  <a:cubicBezTo>
                    <a:pt x="19343" y="14850"/>
                    <a:pt x="19243" y="15718"/>
                    <a:pt x="19079" y="16237"/>
                  </a:cubicBezTo>
                  <a:cubicBezTo>
                    <a:pt x="18864" y="16918"/>
                    <a:pt x="18732" y="17549"/>
                    <a:pt x="17297" y="17549"/>
                  </a:cubicBezTo>
                  <a:lnTo>
                    <a:pt x="16196" y="17549"/>
                  </a:lnTo>
                  <a:cubicBezTo>
                    <a:pt x="16009" y="17549"/>
                    <a:pt x="15859" y="17700"/>
                    <a:pt x="15859" y="17887"/>
                  </a:cubicBezTo>
                  <a:cubicBezTo>
                    <a:pt x="15859" y="18073"/>
                    <a:pt x="16009" y="18225"/>
                    <a:pt x="16196" y="18225"/>
                  </a:cubicBezTo>
                  <a:lnTo>
                    <a:pt x="17255" y="18225"/>
                  </a:lnTo>
                  <a:cubicBezTo>
                    <a:pt x="17993" y="18225"/>
                    <a:pt x="18027" y="18923"/>
                    <a:pt x="17950" y="19174"/>
                  </a:cubicBezTo>
                  <a:cubicBezTo>
                    <a:pt x="17866" y="19448"/>
                    <a:pt x="17767" y="19651"/>
                    <a:pt x="17762" y="19660"/>
                  </a:cubicBezTo>
                  <a:cubicBezTo>
                    <a:pt x="17558" y="20028"/>
                    <a:pt x="17229" y="20249"/>
                    <a:pt x="16534" y="20249"/>
                  </a:cubicBezTo>
                  <a:lnTo>
                    <a:pt x="12844" y="20249"/>
                  </a:lnTo>
                  <a:cubicBezTo>
                    <a:pt x="10990" y="20249"/>
                    <a:pt x="9151" y="19829"/>
                    <a:pt x="9104" y="19818"/>
                  </a:cubicBezTo>
                  <a:cubicBezTo>
                    <a:pt x="6299" y="19172"/>
                    <a:pt x="6152" y="19122"/>
                    <a:pt x="5976" y="19072"/>
                  </a:cubicBezTo>
                  <a:cubicBezTo>
                    <a:pt x="5976" y="19072"/>
                    <a:pt x="5405" y="18976"/>
                    <a:pt x="5405" y="18478"/>
                  </a:cubicBezTo>
                  <a:lnTo>
                    <a:pt x="5399" y="9155"/>
                  </a:lnTo>
                  <a:cubicBezTo>
                    <a:pt x="5399" y="8839"/>
                    <a:pt x="5601" y="8552"/>
                    <a:pt x="5935" y="8452"/>
                  </a:cubicBezTo>
                  <a:cubicBezTo>
                    <a:pt x="5977" y="8435"/>
                    <a:pt x="6034" y="8419"/>
                    <a:pt x="6074" y="8401"/>
                  </a:cubicBezTo>
                  <a:cubicBezTo>
                    <a:pt x="9158" y="7125"/>
                    <a:pt x="10097" y="4324"/>
                    <a:pt x="10124" y="2025"/>
                  </a:cubicBezTo>
                  <a:cubicBezTo>
                    <a:pt x="10128" y="1702"/>
                    <a:pt x="10378" y="1350"/>
                    <a:pt x="10800" y="1350"/>
                  </a:cubicBezTo>
                  <a:cubicBezTo>
                    <a:pt x="11514" y="1350"/>
                    <a:pt x="12774" y="2782"/>
                    <a:pt x="12774" y="4554"/>
                  </a:cubicBezTo>
                  <a:cubicBezTo>
                    <a:pt x="12774" y="6155"/>
                    <a:pt x="12711" y="6432"/>
                    <a:pt x="12149" y="8100"/>
                  </a:cubicBezTo>
                  <a:cubicBezTo>
                    <a:pt x="18899" y="8100"/>
                    <a:pt x="18852" y="8196"/>
                    <a:pt x="19448" y="8353"/>
                  </a:cubicBezTo>
                  <a:cubicBezTo>
                    <a:pt x="20187" y="8564"/>
                    <a:pt x="20249" y="9175"/>
                    <a:pt x="20249" y="9386"/>
                  </a:cubicBezTo>
                  <a:cubicBezTo>
                    <a:pt x="20249" y="9618"/>
                    <a:pt x="20243" y="9584"/>
                    <a:pt x="20235" y="9811"/>
                  </a:cubicBezTo>
                  <a:moveTo>
                    <a:pt x="4724" y="19575"/>
                  </a:moveTo>
                  <a:cubicBezTo>
                    <a:pt x="4724" y="19948"/>
                    <a:pt x="4423" y="20249"/>
                    <a:pt x="4049" y="20249"/>
                  </a:cubicBezTo>
                  <a:lnTo>
                    <a:pt x="2024" y="20249"/>
                  </a:lnTo>
                  <a:cubicBezTo>
                    <a:pt x="1652" y="20249"/>
                    <a:pt x="1349" y="19948"/>
                    <a:pt x="1349" y="19575"/>
                  </a:cubicBezTo>
                  <a:lnTo>
                    <a:pt x="1349" y="8774"/>
                  </a:lnTo>
                  <a:cubicBezTo>
                    <a:pt x="1349" y="8401"/>
                    <a:pt x="1652" y="8100"/>
                    <a:pt x="2024" y="8100"/>
                  </a:cubicBezTo>
                  <a:lnTo>
                    <a:pt x="4049" y="8100"/>
                  </a:lnTo>
                  <a:cubicBezTo>
                    <a:pt x="4423" y="8100"/>
                    <a:pt x="4724" y="8401"/>
                    <a:pt x="4724" y="8774"/>
                  </a:cubicBezTo>
                  <a:cubicBezTo>
                    <a:pt x="4724" y="8774"/>
                    <a:pt x="4724" y="19575"/>
                    <a:pt x="4724" y="19575"/>
                  </a:cubicBezTo>
                  <a:close/>
                  <a:moveTo>
                    <a:pt x="19686" y="7069"/>
                  </a:moveTo>
                  <a:cubicBezTo>
                    <a:pt x="18842" y="6846"/>
                    <a:pt x="16858" y="6849"/>
                    <a:pt x="13956" y="6773"/>
                  </a:cubicBezTo>
                  <a:cubicBezTo>
                    <a:pt x="14093" y="6139"/>
                    <a:pt x="14124" y="5568"/>
                    <a:pt x="14124" y="4554"/>
                  </a:cubicBezTo>
                  <a:cubicBezTo>
                    <a:pt x="14124" y="2133"/>
                    <a:pt x="12361" y="0"/>
                    <a:pt x="10800" y="0"/>
                  </a:cubicBezTo>
                  <a:cubicBezTo>
                    <a:pt x="9698" y="0"/>
                    <a:pt x="8789" y="901"/>
                    <a:pt x="8774" y="2009"/>
                  </a:cubicBezTo>
                  <a:cubicBezTo>
                    <a:pt x="8760" y="3368"/>
                    <a:pt x="8340" y="5716"/>
                    <a:pt x="6074" y="6906"/>
                  </a:cubicBezTo>
                  <a:cubicBezTo>
                    <a:pt x="5908" y="6994"/>
                    <a:pt x="5433" y="7228"/>
                    <a:pt x="5364" y="7259"/>
                  </a:cubicBezTo>
                  <a:lnTo>
                    <a:pt x="5399" y="7289"/>
                  </a:lnTo>
                  <a:cubicBezTo>
                    <a:pt x="5045" y="6984"/>
                    <a:pt x="4554" y="6750"/>
                    <a:pt x="4049" y="6750"/>
                  </a:cubicBezTo>
                  <a:lnTo>
                    <a:pt x="2024" y="6750"/>
                  </a:lnTo>
                  <a:cubicBezTo>
                    <a:pt x="908" y="6750"/>
                    <a:pt x="0" y="7658"/>
                    <a:pt x="0" y="8774"/>
                  </a:cubicBezTo>
                  <a:lnTo>
                    <a:pt x="0" y="19575"/>
                  </a:lnTo>
                  <a:cubicBezTo>
                    <a:pt x="0" y="20691"/>
                    <a:pt x="908" y="21599"/>
                    <a:pt x="2024" y="21599"/>
                  </a:cubicBezTo>
                  <a:lnTo>
                    <a:pt x="4049" y="21599"/>
                  </a:lnTo>
                  <a:cubicBezTo>
                    <a:pt x="4853" y="21599"/>
                    <a:pt x="5525" y="21114"/>
                    <a:pt x="5850" y="20434"/>
                  </a:cubicBezTo>
                  <a:cubicBezTo>
                    <a:pt x="5859" y="20437"/>
                    <a:pt x="5873" y="20441"/>
                    <a:pt x="5882" y="20442"/>
                  </a:cubicBezTo>
                  <a:cubicBezTo>
                    <a:pt x="5927" y="20454"/>
                    <a:pt x="5979" y="20467"/>
                    <a:pt x="6044" y="20485"/>
                  </a:cubicBezTo>
                  <a:cubicBezTo>
                    <a:pt x="6056" y="20487"/>
                    <a:pt x="6062" y="20488"/>
                    <a:pt x="6074" y="20492"/>
                  </a:cubicBezTo>
                  <a:cubicBezTo>
                    <a:pt x="6464" y="20588"/>
                    <a:pt x="7212" y="20768"/>
                    <a:pt x="8812" y="21135"/>
                  </a:cubicBezTo>
                  <a:cubicBezTo>
                    <a:pt x="9155" y="21213"/>
                    <a:pt x="10966" y="21599"/>
                    <a:pt x="12844" y="21599"/>
                  </a:cubicBezTo>
                  <a:lnTo>
                    <a:pt x="16534" y="21599"/>
                  </a:lnTo>
                  <a:cubicBezTo>
                    <a:pt x="17659" y="21599"/>
                    <a:pt x="18469" y="21167"/>
                    <a:pt x="18952" y="20298"/>
                  </a:cubicBezTo>
                  <a:cubicBezTo>
                    <a:pt x="18958" y="20285"/>
                    <a:pt x="19114" y="19982"/>
                    <a:pt x="19240" y="19572"/>
                  </a:cubicBezTo>
                  <a:cubicBezTo>
                    <a:pt x="19336" y="19263"/>
                    <a:pt x="19371" y="18827"/>
                    <a:pt x="19256" y="18384"/>
                  </a:cubicBezTo>
                  <a:cubicBezTo>
                    <a:pt x="19981" y="17886"/>
                    <a:pt x="20214" y="17133"/>
                    <a:pt x="20366" y="16643"/>
                  </a:cubicBezTo>
                  <a:cubicBezTo>
                    <a:pt x="20620" y="15838"/>
                    <a:pt x="20544" y="15235"/>
                    <a:pt x="20367" y="14803"/>
                  </a:cubicBezTo>
                  <a:cubicBezTo>
                    <a:pt x="20775" y="14418"/>
                    <a:pt x="21122" y="13831"/>
                    <a:pt x="21269" y="12935"/>
                  </a:cubicBezTo>
                  <a:cubicBezTo>
                    <a:pt x="21361" y="12380"/>
                    <a:pt x="21263" y="11809"/>
                    <a:pt x="21007" y="11334"/>
                  </a:cubicBezTo>
                  <a:cubicBezTo>
                    <a:pt x="21389" y="10905"/>
                    <a:pt x="21564" y="10365"/>
                    <a:pt x="21583" y="9865"/>
                  </a:cubicBezTo>
                  <a:lnTo>
                    <a:pt x="21591" y="9724"/>
                  </a:lnTo>
                  <a:cubicBezTo>
                    <a:pt x="21596" y="9635"/>
                    <a:pt x="21600" y="9581"/>
                    <a:pt x="21600" y="9386"/>
                  </a:cubicBezTo>
                  <a:cubicBezTo>
                    <a:pt x="21600" y="8533"/>
                    <a:pt x="21010" y="7446"/>
                    <a:pt x="19686" y="706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8099" dir="2700000" algn="ctr" rotWithShape="0">
                      <a:srgbClr val="000000">
                        <a:alpha val="73996"/>
                      </a:srgbClr>
                    </a:outerShdw>
                  </a:effectLst>
                </a14:hiddenEffects>
              </a:ext>
            </a:extLst>
          </p:spPr>
          <p:txBody>
            <a:bodyPr lIns="50701" tIns="50701" rIns="50701" bIns="50701" anchor="ctr"/>
            <a:lstStyle/>
            <a:p>
              <a:endParaRPr lang="zh-CN" altLang="en-US"/>
            </a:p>
          </p:txBody>
        </p:sp>
        <p:sp>
          <p:nvSpPr>
            <p:cNvPr id="24619" name="AutoShape 82"/>
            <p:cNvSpPr>
              <a:spLocks/>
            </p:cNvSpPr>
            <p:nvPr/>
          </p:nvSpPr>
          <p:spPr bwMode="auto">
            <a:xfrm>
              <a:off x="45909" y="396498"/>
              <a:ext cx="45910" cy="45910"/>
            </a:xfrm>
            <a:custGeom>
              <a:avLst/>
              <a:gdLst>
                <a:gd name="T0" fmla="*/ 2116402 w 21600"/>
                <a:gd name="T1" fmla="*/ 2821905 h 21600"/>
                <a:gd name="T2" fmla="*/ 1410916 w 21600"/>
                <a:gd name="T3" fmla="*/ 2116402 h 21600"/>
                <a:gd name="T4" fmla="*/ 2116402 w 21600"/>
                <a:gd name="T5" fmla="*/ 1410916 h 21600"/>
                <a:gd name="T6" fmla="*/ 2821905 w 21600"/>
                <a:gd name="T7" fmla="*/ 2116402 h 21600"/>
                <a:gd name="T8" fmla="*/ 2116402 w 21600"/>
                <a:gd name="T9" fmla="*/ 2821905 h 21600"/>
                <a:gd name="T10" fmla="*/ 2116402 w 21600"/>
                <a:gd name="T11" fmla="*/ 0 h 21600"/>
                <a:gd name="T12" fmla="*/ 0 w 21600"/>
                <a:gd name="T13" fmla="*/ 2116402 h 21600"/>
                <a:gd name="T14" fmla="*/ 2116402 w 21600"/>
                <a:gd name="T15" fmla="*/ 4232628 h 21600"/>
                <a:gd name="T16" fmla="*/ 4232808 w 21600"/>
                <a:gd name="T17" fmla="*/ 2116402 h 21600"/>
                <a:gd name="T18" fmla="*/ 2116402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10800" y="14400"/>
                  </a:moveTo>
                  <a:cubicBezTo>
                    <a:pt x="8820" y="14400"/>
                    <a:pt x="7200" y="12782"/>
                    <a:pt x="7200" y="10800"/>
                  </a:cubicBezTo>
                  <a:cubicBezTo>
                    <a:pt x="7200" y="8817"/>
                    <a:pt x="8820" y="7200"/>
                    <a:pt x="10800" y="7200"/>
                  </a:cubicBezTo>
                  <a:cubicBezTo>
                    <a:pt x="12779" y="7200"/>
                    <a:pt x="14400" y="8817"/>
                    <a:pt x="14400" y="10800"/>
                  </a:cubicBezTo>
                  <a:cubicBezTo>
                    <a:pt x="14400" y="12782"/>
                    <a:pt x="12779" y="14400"/>
                    <a:pt x="10800" y="14400"/>
                  </a:cubicBezTo>
                  <a:moveTo>
                    <a:pt x="10800" y="0"/>
                  </a:move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8099" dir="2700000" algn="ctr" rotWithShape="0">
                      <a:srgbClr val="000000">
                        <a:alpha val="73996"/>
                      </a:srgbClr>
                    </a:outerShdw>
                  </a:effectLst>
                </a14:hiddenEffects>
              </a:ext>
            </a:extLst>
          </p:spPr>
          <p:txBody>
            <a:bodyPr lIns="50701" tIns="50701" rIns="50701" bIns="50701" anchor="ctr"/>
            <a:lstStyle/>
            <a:p>
              <a:endParaRPr lang="zh-CN" altLang="en-US"/>
            </a:p>
          </p:txBody>
        </p:sp>
      </p:grpSp>
      <p:grpSp>
        <p:nvGrpSpPr>
          <p:cNvPr id="24591" name="组合 17"/>
          <p:cNvGrpSpPr>
            <a:grpSpLocks/>
          </p:cNvGrpSpPr>
          <p:nvPr/>
        </p:nvGrpSpPr>
        <p:grpSpPr bwMode="auto">
          <a:xfrm>
            <a:off x="6498654" y="4320985"/>
            <a:ext cx="366712" cy="488950"/>
            <a:chOff x="0" y="0"/>
            <a:chExt cx="366446" cy="489149"/>
          </a:xfrm>
        </p:grpSpPr>
        <p:sp>
          <p:nvSpPr>
            <p:cNvPr id="24616" name="AutoShape 115"/>
            <p:cNvSpPr>
              <a:spLocks/>
            </p:cNvSpPr>
            <p:nvPr/>
          </p:nvSpPr>
          <p:spPr bwMode="auto">
            <a:xfrm>
              <a:off x="0" y="0"/>
              <a:ext cx="366446" cy="489149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2147483647 w 21600"/>
                <a:gd name="T21" fmla="*/ 2147483647 h 21600"/>
                <a:gd name="T22" fmla="*/ 2147483647 w 21600"/>
                <a:gd name="T23" fmla="*/ 2147483647 h 21600"/>
                <a:gd name="T24" fmla="*/ 2147483647 w 21600"/>
                <a:gd name="T25" fmla="*/ 2147483647 h 21600"/>
                <a:gd name="T26" fmla="*/ 2147483647 w 21600"/>
                <a:gd name="T27" fmla="*/ 2147483647 h 21600"/>
                <a:gd name="T28" fmla="*/ 2147483647 w 21600"/>
                <a:gd name="T29" fmla="*/ 2147483647 h 21600"/>
                <a:gd name="T30" fmla="*/ 2147483647 w 21600"/>
                <a:gd name="T31" fmla="*/ 2147483647 h 21600"/>
                <a:gd name="T32" fmla="*/ 2147483647 w 21600"/>
                <a:gd name="T33" fmla="*/ 2147483647 h 21600"/>
                <a:gd name="T34" fmla="*/ 2147483647 w 21600"/>
                <a:gd name="T35" fmla="*/ 2147483647 h 21600"/>
                <a:gd name="T36" fmla="*/ 2147483647 w 21600"/>
                <a:gd name="T37" fmla="*/ 2147483647 h 21600"/>
                <a:gd name="T38" fmla="*/ 2147483647 w 21600"/>
                <a:gd name="T39" fmla="*/ 2147483647 h 21600"/>
                <a:gd name="T40" fmla="*/ 2147483647 w 21600"/>
                <a:gd name="T41" fmla="*/ 2147483647 h 21600"/>
                <a:gd name="T42" fmla="*/ 2147483647 w 21600"/>
                <a:gd name="T43" fmla="*/ 2147483647 h 21600"/>
                <a:gd name="T44" fmla="*/ 2147483647 w 21600"/>
                <a:gd name="T45" fmla="*/ 2147483647 h 21600"/>
                <a:gd name="T46" fmla="*/ 2147483647 w 21600"/>
                <a:gd name="T47" fmla="*/ 2147483647 h 21600"/>
                <a:gd name="T48" fmla="*/ 2147483647 w 21600"/>
                <a:gd name="T49" fmla="*/ 2147483647 h 21600"/>
                <a:gd name="T50" fmla="*/ 2147483647 w 21600"/>
                <a:gd name="T51" fmla="*/ 2147483647 h 21600"/>
                <a:gd name="T52" fmla="*/ 2147483647 w 21600"/>
                <a:gd name="T53" fmla="*/ 2147483647 h 21600"/>
                <a:gd name="T54" fmla="*/ 2147483647 w 21600"/>
                <a:gd name="T55" fmla="*/ 2147483647 h 21600"/>
                <a:gd name="T56" fmla="*/ 2147483647 w 21600"/>
                <a:gd name="T57" fmla="*/ 2147483647 h 21600"/>
                <a:gd name="T58" fmla="*/ 2147483647 w 21600"/>
                <a:gd name="T59" fmla="*/ 2147483647 h 21600"/>
                <a:gd name="T60" fmla="*/ 2147483647 w 21600"/>
                <a:gd name="T61" fmla="*/ 2147483647 h 21600"/>
                <a:gd name="T62" fmla="*/ 2147483647 w 21600"/>
                <a:gd name="T63" fmla="*/ 2147483647 h 21600"/>
                <a:gd name="T64" fmla="*/ 2147483647 w 21600"/>
                <a:gd name="T65" fmla="*/ 2147483647 h 21600"/>
                <a:gd name="T66" fmla="*/ 2147483647 w 21600"/>
                <a:gd name="T67" fmla="*/ 2147483647 h 21600"/>
                <a:gd name="T68" fmla="*/ 2147483647 w 21600"/>
                <a:gd name="T69" fmla="*/ 2147483647 h 21600"/>
                <a:gd name="T70" fmla="*/ 2147483647 w 21600"/>
                <a:gd name="T71" fmla="*/ 2147483647 h 21600"/>
                <a:gd name="T72" fmla="*/ 2147483647 w 21600"/>
                <a:gd name="T73" fmla="*/ 2147483647 h 21600"/>
                <a:gd name="T74" fmla="*/ 2147483647 w 21600"/>
                <a:gd name="T75" fmla="*/ 2147483647 h 21600"/>
                <a:gd name="T76" fmla="*/ 2147483647 w 21600"/>
                <a:gd name="T77" fmla="*/ 0 h 21600"/>
                <a:gd name="T78" fmla="*/ 2147483647 w 21600"/>
                <a:gd name="T79" fmla="*/ 2147483647 h 21600"/>
                <a:gd name="T80" fmla="*/ 2147483647 w 21600"/>
                <a:gd name="T81" fmla="*/ 2147483647 h 21600"/>
                <a:gd name="T82" fmla="*/ 0 w 21600"/>
                <a:gd name="T83" fmla="*/ 2147483647 h 21600"/>
                <a:gd name="T84" fmla="*/ 0 w 21600"/>
                <a:gd name="T85" fmla="*/ 2147483647 h 21600"/>
                <a:gd name="T86" fmla="*/ 0 w 21600"/>
                <a:gd name="T87" fmla="*/ 2147483647 h 21600"/>
                <a:gd name="T88" fmla="*/ 0 w 21600"/>
                <a:gd name="T89" fmla="*/ 2147483647 h 21600"/>
                <a:gd name="T90" fmla="*/ 0 w 21600"/>
                <a:gd name="T91" fmla="*/ 2147483647 h 21600"/>
                <a:gd name="T92" fmla="*/ 2147483647 w 21600"/>
                <a:gd name="T93" fmla="*/ 2147483647 h 21600"/>
                <a:gd name="T94" fmla="*/ 2147483647 w 21600"/>
                <a:gd name="T95" fmla="*/ 2147483647 h 21600"/>
                <a:gd name="T96" fmla="*/ 2147483647 w 21600"/>
                <a:gd name="T97" fmla="*/ 2147483647 h 21600"/>
                <a:gd name="T98" fmla="*/ 2147483647 w 21600"/>
                <a:gd name="T99" fmla="*/ 2147483647 h 21600"/>
                <a:gd name="T100" fmla="*/ 2147483647 w 21600"/>
                <a:gd name="T101" fmla="*/ 2147483647 h 21600"/>
                <a:gd name="T102" fmla="*/ 2147483647 w 21600"/>
                <a:gd name="T103" fmla="*/ 2147483647 h 21600"/>
                <a:gd name="T104" fmla="*/ 2147483647 w 21600"/>
                <a:gd name="T105" fmla="*/ 2147483647 h 21600"/>
                <a:gd name="T106" fmla="*/ 2147483647 w 21600"/>
                <a:gd name="T107" fmla="*/ 2147483647 h 2160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1600" h="21600">
                  <a:moveTo>
                    <a:pt x="19800" y="12825"/>
                  </a:moveTo>
                  <a:lnTo>
                    <a:pt x="19800" y="13500"/>
                  </a:lnTo>
                  <a:lnTo>
                    <a:pt x="19800" y="14850"/>
                  </a:lnTo>
                  <a:lnTo>
                    <a:pt x="19800" y="15525"/>
                  </a:lnTo>
                  <a:cubicBezTo>
                    <a:pt x="19800" y="18129"/>
                    <a:pt x="16972" y="20249"/>
                    <a:pt x="13499" y="20249"/>
                  </a:cubicBezTo>
                  <a:lnTo>
                    <a:pt x="8099" y="20249"/>
                  </a:lnTo>
                  <a:cubicBezTo>
                    <a:pt x="4627" y="20249"/>
                    <a:pt x="1800" y="18129"/>
                    <a:pt x="1800" y="15525"/>
                  </a:cubicBezTo>
                  <a:lnTo>
                    <a:pt x="1800" y="14850"/>
                  </a:lnTo>
                  <a:lnTo>
                    <a:pt x="1800" y="13500"/>
                  </a:lnTo>
                  <a:lnTo>
                    <a:pt x="1800" y="12825"/>
                  </a:lnTo>
                  <a:lnTo>
                    <a:pt x="1800" y="10800"/>
                  </a:lnTo>
                  <a:cubicBezTo>
                    <a:pt x="1800" y="10427"/>
                    <a:pt x="2203" y="10124"/>
                    <a:pt x="2699" y="10124"/>
                  </a:cubicBezTo>
                  <a:lnTo>
                    <a:pt x="4499" y="10124"/>
                  </a:lnTo>
                  <a:lnTo>
                    <a:pt x="17100" y="10124"/>
                  </a:lnTo>
                  <a:lnTo>
                    <a:pt x="18899" y="10124"/>
                  </a:lnTo>
                  <a:cubicBezTo>
                    <a:pt x="19396" y="10124"/>
                    <a:pt x="19800" y="10427"/>
                    <a:pt x="19800" y="10800"/>
                  </a:cubicBezTo>
                  <a:cubicBezTo>
                    <a:pt x="19800" y="10800"/>
                    <a:pt x="19800" y="12825"/>
                    <a:pt x="19800" y="12825"/>
                  </a:cubicBezTo>
                  <a:close/>
                  <a:moveTo>
                    <a:pt x="14400" y="6075"/>
                  </a:moveTo>
                  <a:lnTo>
                    <a:pt x="14400" y="6076"/>
                  </a:lnTo>
                  <a:lnTo>
                    <a:pt x="14400" y="8774"/>
                  </a:lnTo>
                  <a:lnTo>
                    <a:pt x="7200" y="8774"/>
                  </a:lnTo>
                  <a:lnTo>
                    <a:pt x="7200" y="6076"/>
                  </a:lnTo>
                  <a:lnTo>
                    <a:pt x="7200" y="6075"/>
                  </a:lnTo>
                  <a:cubicBezTo>
                    <a:pt x="7200" y="4583"/>
                    <a:pt x="8811" y="3375"/>
                    <a:pt x="10800" y="3375"/>
                  </a:cubicBezTo>
                  <a:cubicBezTo>
                    <a:pt x="12788" y="3375"/>
                    <a:pt x="14400" y="4583"/>
                    <a:pt x="14400" y="6075"/>
                  </a:cubicBezTo>
                  <a:moveTo>
                    <a:pt x="4499" y="6075"/>
                  </a:moveTo>
                  <a:cubicBezTo>
                    <a:pt x="4499" y="3465"/>
                    <a:pt x="7320" y="1350"/>
                    <a:pt x="10800" y="1350"/>
                  </a:cubicBezTo>
                  <a:cubicBezTo>
                    <a:pt x="14279" y="1350"/>
                    <a:pt x="17100" y="3465"/>
                    <a:pt x="17100" y="6075"/>
                  </a:cubicBezTo>
                  <a:lnTo>
                    <a:pt x="17100" y="8774"/>
                  </a:lnTo>
                  <a:lnTo>
                    <a:pt x="15299" y="8774"/>
                  </a:lnTo>
                  <a:lnTo>
                    <a:pt x="15299" y="6076"/>
                  </a:lnTo>
                  <a:cubicBezTo>
                    <a:pt x="15299" y="4212"/>
                    <a:pt x="13285" y="2701"/>
                    <a:pt x="10800" y="2701"/>
                  </a:cubicBezTo>
                  <a:cubicBezTo>
                    <a:pt x="8314" y="2701"/>
                    <a:pt x="6299" y="4212"/>
                    <a:pt x="6299" y="6076"/>
                  </a:cubicBezTo>
                  <a:lnTo>
                    <a:pt x="6299" y="8774"/>
                  </a:lnTo>
                  <a:lnTo>
                    <a:pt x="4499" y="8774"/>
                  </a:lnTo>
                  <a:cubicBezTo>
                    <a:pt x="4499" y="8774"/>
                    <a:pt x="4499" y="6075"/>
                    <a:pt x="4499" y="6075"/>
                  </a:cubicBezTo>
                  <a:close/>
                  <a:moveTo>
                    <a:pt x="18899" y="8774"/>
                  </a:moveTo>
                  <a:lnTo>
                    <a:pt x="18899" y="6075"/>
                  </a:lnTo>
                  <a:cubicBezTo>
                    <a:pt x="18899" y="2719"/>
                    <a:pt x="15274" y="0"/>
                    <a:pt x="10800" y="0"/>
                  </a:cubicBezTo>
                  <a:cubicBezTo>
                    <a:pt x="6325" y="0"/>
                    <a:pt x="2699" y="2719"/>
                    <a:pt x="2699" y="6075"/>
                  </a:cubicBezTo>
                  <a:lnTo>
                    <a:pt x="2699" y="8774"/>
                  </a:lnTo>
                  <a:cubicBezTo>
                    <a:pt x="1208" y="8774"/>
                    <a:pt x="0" y="9681"/>
                    <a:pt x="0" y="10800"/>
                  </a:cubicBezTo>
                  <a:lnTo>
                    <a:pt x="0" y="12825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0" y="15525"/>
                  </a:lnTo>
                  <a:cubicBezTo>
                    <a:pt x="0" y="18880"/>
                    <a:pt x="3625" y="21599"/>
                    <a:pt x="8099" y="21599"/>
                  </a:cubicBezTo>
                  <a:lnTo>
                    <a:pt x="13499" y="21599"/>
                  </a:lnTo>
                  <a:cubicBezTo>
                    <a:pt x="17974" y="21599"/>
                    <a:pt x="21600" y="18880"/>
                    <a:pt x="21600" y="15525"/>
                  </a:cubicBezTo>
                  <a:lnTo>
                    <a:pt x="21600" y="14850"/>
                  </a:lnTo>
                  <a:lnTo>
                    <a:pt x="21600" y="13500"/>
                  </a:lnTo>
                  <a:lnTo>
                    <a:pt x="21600" y="12825"/>
                  </a:lnTo>
                  <a:lnTo>
                    <a:pt x="21600" y="10800"/>
                  </a:lnTo>
                  <a:cubicBezTo>
                    <a:pt x="21600" y="9681"/>
                    <a:pt x="20391" y="8774"/>
                    <a:pt x="18899" y="877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8099" dir="2700000" algn="ctr" rotWithShape="0">
                      <a:srgbClr val="000000">
                        <a:alpha val="73996"/>
                      </a:srgbClr>
                    </a:outerShdw>
                  </a:effectLst>
                </a14:hiddenEffects>
              </a:ext>
            </a:extLst>
          </p:spPr>
          <p:txBody>
            <a:bodyPr lIns="50701" tIns="50701" rIns="50701" bIns="50701" anchor="ctr"/>
            <a:lstStyle/>
            <a:p>
              <a:endParaRPr lang="zh-CN" altLang="en-US"/>
            </a:p>
          </p:txBody>
        </p:sp>
        <p:sp>
          <p:nvSpPr>
            <p:cNvPr id="24617" name="AutoShape 116"/>
            <p:cNvSpPr>
              <a:spLocks/>
            </p:cNvSpPr>
            <p:nvPr/>
          </p:nvSpPr>
          <p:spPr bwMode="auto">
            <a:xfrm>
              <a:off x="152755" y="290484"/>
              <a:ext cx="60935" cy="91820"/>
            </a:xfrm>
            <a:custGeom>
              <a:avLst/>
              <a:gdLst>
                <a:gd name="T0" fmla="*/ 15357527 w 21600"/>
                <a:gd name="T1" fmla="*/ 0 h 21600"/>
                <a:gd name="T2" fmla="*/ 0 w 21600"/>
                <a:gd name="T3" fmla="*/ 180625303 h 21600"/>
                <a:gd name="T4" fmla="*/ 5120661 w 21600"/>
                <a:gd name="T5" fmla="*/ 421926652 h 21600"/>
                <a:gd name="T6" fmla="*/ 15357527 w 21600"/>
                <a:gd name="T7" fmla="*/ 541799260 h 21600"/>
                <a:gd name="T8" fmla="*/ 25599933 w 21600"/>
                <a:gd name="T9" fmla="*/ 422854059 h 21600"/>
                <a:gd name="T10" fmla="*/ 30714721 w 21600"/>
                <a:gd name="T11" fmla="*/ 180625303 h 21600"/>
                <a:gd name="T12" fmla="*/ 15357527 w 21600"/>
                <a:gd name="T13" fmla="*/ 0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3226"/>
                    <a:pt x="0" y="7201"/>
                  </a:cubicBezTo>
                  <a:cubicBezTo>
                    <a:pt x="0" y="9390"/>
                    <a:pt x="1798" y="13537"/>
                    <a:pt x="3601" y="16821"/>
                  </a:cubicBezTo>
                  <a:cubicBezTo>
                    <a:pt x="5070" y="19493"/>
                    <a:pt x="6916" y="21600"/>
                    <a:pt x="10800" y="21600"/>
                  </a:cubicBezTo>
                  <a:cubicBezTo>
                    <a:pt x="15016" y="21600"/>
                    <a:pt x="16529" y="19514"/>
                    <a:pt x="18003" y="16858"/>
                  </a:cubicBezTo>
                  <a:cubicBezTo>
                    <a:pt x="19828" y="13567"/>
                    <a:pt x="21600" y="9397"/>
                    <a:pt x="21600" y="7201"/>
                  </a:cubicBezTo>
                  <a:cubicBezTo>
                    <a:pt x="21600" y="3226"/>
                    <a:pt x="16761" y="0"/>
                    <a:pt x="1080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8099" dir="2700000" algn="ctr" rotWithShape="0">
                      <a:srgbClr val="000000">
                        <a:alpha val="73996"/>
                      </a:srgbClr>
                    </a:outerShdw>
                  </a:effectLst>
                </a14:hiddenEffects>
              </a:ext>
            </a:extLst>
          </p:spPr>
          <p:txBody>
            <a:bodyPr lIns="50701" tIns="50701" rIns="50701" bIns="50701" anchor="ctr"/>
            <a:lstStyle/>
            <a:p>
              <a:endParaRPr lang="zh-CN" altLang="en-US"/>
            </a:p>
          </p:txBody>
        </p:sp>
      </p:grpSp>
      <p:grpSp>
        <p:nvGrpSpPr>
          <p:cNvPr id="24592" name="组合 20"/>
          <p:cNvGrpSpPr>
            <a:grpSpLocks/>
          </p:cNvGrpSpPr>
          <p:nvPr/>
        </p:nvGrpSpPr>
        <p:grpSpPr bwMode="auto">
          <a:xfrm>
            <a:off x="5034979" y="4324160"/>
            <a:ext cx="488950" cy="488950"/>
            <a:chOff x="0" y="0"/>
            <a:chExt cx="489152" cy="488316"/>
          </a:xfrm>
        </p:grpSpPr>
        <p:sp>
          <p:nvSpPr>
            <p:cNvPr id="24614" name="AutoShape 128"/>
            <p:cNvSpPr>
              <a:spLocks/>
            </p:cNvSpPr>
            <p:nvPr/>
          </p:nvSpPr>
          <p:spPr bwMode="auto">
            <a:xfrm>
              <a:off x="0" y="0"/>
              <a:ext cx="489152" cy="488316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2147483647 w 21600"/>
                <a:gd name="T21" fmla="*/ 2147483647 h 21600"/>
                <a:gd name="T22" fmla="*/ 2147483647 w 21600"/>
                <a:gd name="T23" fmla="*/ 2147483647 h 21600"/>
                <a:gd name="T24" fmla="*/ 2147483647 w 21600"/>
                <a:gd name="T25" fmla="*/ 2147483647 h 21600"/>
                <a:gd name="T26" fmla="*/ 2147483647 w 21600"/>
                <a:gd name="T27" fmla="*/ 2147483647 h 21600"/>
                <a:gd name="T28" fmla="*/ 2147483647 w 21600"/>
                <a:gd name="T29" fmla="*/ 2147483647 h 21600"/>
                <a:gd name="T30" fmla="*/ 2147483647 w 21600"/>
                <a:gd name="T31" fmla="*/ 2147483647 h 21600"/>
                <a:gd name="T32" fmla="*/ 2147483647 w 21600"/>
                <a:gd name="T33" fmla="*/ 2147483647 h 21600"/>
                <a:gd name="T34" fmla="*/ 2147483647 w 21600"/>
                <a:gd name="T35" fmla="*/ 2147483647 h 21600"/>
                <a:gd name="T36" fmla="*/ 2147483647 w 21600"/>
                <a:gd name="T37" fmla="*/ 2147483647 h 21600"/>
                <a:gd name="T38" fmla="*/ 2147483647 w 21600"/>
                <a:gd name="T39" fmla="*/ 2147483647 h 21600"/>
                <a:gd name="T40" fmla="*/ 2147483647 w 21600"/>
                <a:gd name="T41" fmla="*/ 2147483647 h 21600"/>
                <a:gd name="T42" fmla="*/ 2147483647 w 21600"/>
                <a:gd name="T43" fmla="*/ 2147483647 h 21600"/>
                <a:gd name="T44" fmla="*/ 2147483647 w 21600"/>
                <a:gd name="T45" fmla="*/ 0 h 21600"/>
                <a:gd name="T46" fmla="*/ 2147483647 w 21600"/>
                <a:gd name="T47" fmla="*/ 2147483647 h 21600"/>
                <a:gd name="T48" fmla="*/ 2147483647 w 21600"/>
                <a:gd name="T49" fmla="*/ 2147483647 h 21600"/>
                <a:gd name="T50" fmla="*/ 2147483647 w 21600"/>
                <a:gd name="T51" fmla="*/ 2147483647 h 21600"/>
                <a:gd name="T52" fmla="*/ 0 w 21600"/>
                <a:gd name="T53" fmla="*/ 2147483647 h 21600"/>
                <a:gd name="T54" fmla="*/ 0 w 21600"/>
                <a:gd name="T55" fmla="*/ 2147483647 h 21600"/>
                <a:gd name="T56" fmla="*/ 2147483647 w 21600"/>
                <a:gd name="T57" fmla="*/ 2147483647 h 21600"/>
                <a:gd name="T58" fmla="*/ 2147483647 w 21600"/>
                <a:gd name="T59" fmla="*/ 2147483647 h 21600"/>
                <a:gd name="T60" fmla="*/ 2147483647 w 21600"/>
                <a:gd name="T61" fmla="*/ 2147483647 h 21600"/>
                <a:gd name="T62" fmla="*/ 2147483647 w 21600"/>
                <a:gd name="T63" fmla="*/ 2147483647 h 21600"/>
                <a:gd name="T64" fmla="*/ 2147483647 w 21600"/>
                <a:gd name="T65" fmla="*/ 2147483647 h 21600"/>
                <a:gd name="T66" fmla="*/ 2147483647 w 21600"/>
                <a:gd name="T67" fmla="*/ 2147483647 h 21600"/>
                <a:gd name="T68" fmla="*/ 2147483647 w 21600"/>
                <a:gd name="T69" fmla="*/ 2147483647 h 21600"/>
                <a:gd name="T70" fmla="*/ 2147483647 w 21600"/>
                <a:gd name="T71" fmla="*/ 2147483647 h 21600"/>
                <a:gd name="T72" fmla="*/ 2147483647 w 21600"/>
                <a:gd name="T73" fmla="*/ 2147483647 h 21600"/>
                <a:gd name="T74" fmla="*/ 2147483647 w 21600"/>
                <a:gd name="T75" fmla="*/ 2147483647 h 21600"/>
                <a:gd name="T76" fmla="*/ 2147483647 w 21600"/>
                <a:gd name="T77" fmla="*/ 2147483647 h 21600"/>
                <a:gd name="T78" fmla="*/ 2147483647 w 21600"/>
                <a:gd name="T79" fmla="*/ 2147483647 h 21600"/>
                <a:gd name="T80" fmla="*/ 2147483647 w 21600"/>
                <a:gd name="T81" fmla="*/ 2147483647 h 21600"/>
                <a:gd name="T82" fmla="*/ 2147483647 w 21600"/>
                <a:gd name="T83" fmla="*/ 0 h 21600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1600" h="21600">
                  <a:moveTo>
                    <a:pt x="14850" y="12150"/>
                  </a:moveTo>
                  <a:cubicBezTo>
                    <a:pt x="13851" y="12150"/>
                    <a:pt x="12926" y="11859"/>
                    <a:pt x="12124" y="11386"/>
                  </a:cubicBezTo>
                  <a:lnTo>
                    <a:pt x="11892" y="11618"/>
                  </a:lnTo>
                  <a:lnTo>
                    <a:pt x="11132" y="12377"/>
                  </a:lnTo>
                  <a:lnTo>
                    <a:pt x="9846" y="13663"/>
                  </a:lnTo>
                  <a:cubicBezTo>
                    <a:pt x="9593" y="13916"/>
                    <a:pt x="9451" y="14260"/>
                    <a:pt x="9451" y="14617"/>
                  </a:cubicBezTo>
                  <a:lnTo>
                    <a:pt x="9451" y="16200"/>
                  </a:lnTo>
                  <a:lnTo>
                    <a:pt x="8101" y="16200"/>
                  </a:lnTo>
                  <a:cubicBezTo>
                    <a:pt x="7356" y="16200"/>
                    <a:pt x="6751" y="16804"/>
                    <a:pt x="6751" y="17549"/>
                  </a:cubicBezTo>
                  <a:lnTo>
                    <a:pt x="6751" y="18900"/>
                  </a:lnTo>
                  <a:lnTo>
                    <a:pt x="5170" y="18900"/>
                  </a:lnTo>
                  <a:cubicBezTo>
                    <a:pt x="4812" y="18900"/>
                    <a:pt x="4469" y="19042"/>
                    <a:pt x="4216" y="19295"/>
                  </a:cubicBezTo>
                  <a:lnTo>
                    <a:pt x="3259" y="20252"/>
                  </a:lnTo>
                  <a:lnTo>
                    <a:pt x="1352" y="20249"/>
                  </a:lnTo>
                  <a:lnTo>
                    <a:pt x="1350" y="18326"/>
                  </a:lnTo>
                  <a:lnTo>
                    <a:pt x="9223" y="10467"/>
                  </a:lnTo>
                  <a:cubicBezTo>
                    <a:pt x="9223" y="10467"/>
                    <a:pt x="9223" y="10467"/>
                    <a:pt x="9224" y="10468"/>
                  </a:cubicBezTo>
                  <a:lnTo>
                    <a:pt x="10215" y="9477"/>
                  </a:lnTo>
                  <a:cubicBezTo>
                    <a:pt x="9741" y="8674"/>
                    <a:pt x="9451" y="7748"/>
                    <a:pt x="9451" y="6750"/>
                  </a:cubicBezTo>
                  <a:cubicBezTo>
                    <a:pt x="9451" y="3767"/>
                    <a:pt x="11869" y="1350"/>
                    <a:pt x="14850" y="1350"/>
                  </a:cubicBezTo>
                  <a:cubicBezTo>
                    <a:pt x="17832" y="1350"/>
                    <a:pt x="20250" y="3767"/>
                    <a:pt x="20250" y="6750"/>
                  </a:cubicBezTo>
                  <a:cubicBezTo>
                    <a:pt x="20250" y="9732"/>
                    <a:pt x="17832" y="12150"/>
                    <a:pt x="14850" y="12150"/>
                  </a:cubicBezTo>
                  <a:moveTo>
                    <a:pt x="14850" y="0"/>
                  </a:moveTo>
                  <a:cubicBezTo>
                    <a:pt x="11123" y="0"/>
                    <a:pt x="8101" y="3022"/>
                    <a:pt x="8101" y="6750"/>
                  </a:cubicBezTo>
                  <a:cubicBezTo>
                    <a:pt x="8101" y="7617"/>
                    <a:pt x="8283" y="8438"/>
                    <a:pt x="8582" y="9199"/>
                  </a:cubicBezTo>
                  <a:lnTo>
                    <a:pt x="383" y="17400"/>
                  </a:lnTo>
                  <a:cubicBezTo>
                    <a:pt x="146" y="17637"/>
                    <a:pt x="0" y="17863"/>
                    <a:pt x="0" y="18225"/>
                  </a:cubicBezTo>
                  <a:lnTo>
                    <a:pt x="0" y="20249"/>
                  </a:lnTo>
                  <a:cubicBezTo>
                    <a:pt x="0" y="20972"/>
                    <a:pt x="626" y="21599"/>
                    <a:pt x="1349" y="21599"/>
                  </a:cubicBezTo>
                  <a:lnTo>
                    <a:pt x="3374" y="21599"/>
                  </a:lnTo>
                  <a:cubicBezTo>
                    <a:pt x="3736" y="21599"/>
                    <a:pt x="3965" y="21455"/>
                    <a:pt x="4202" y="21219"/>
                  </a:cubicBezTo>
                  <a:lnTo>
                    <a:pt x="5170" y="20249"/>
                  </a:lnTo>
                  <a:lnTo>
                    <a:pt x="6751" y="20249"/>
                  </a:lnTo>
                  <a:cubicBezTo>
                    <a:pt x="7496" y="20249"/>
                    <a:pt x="8101" y="19645"/>
                    <a:pt x="8101" y="18900"/>
                  </a:cubicBezTo>
                  <a:lnTo>
                    <a:pt x="8101" y="17549"/>
                  </a:lnTo>
                  <a:lnTo>
                    <a:pt x="9451" y="17549"/>
                  </a:lnTo>
                  <a:cubicBezTo>
                    <a:pt x="10196" y="17549"/>
                    <a:pt x="10801" y="16945"/>
                    <a:pt x="10801" y="16200"/>
                  </a:cubicBezTo>
                  <a:lnTo>
                    <a:pt x="10801" y="14617"/>
                  </a:lnTo>
                  <a:lnTo>
                    <a:pt x="12400" y="13018"/>
                  </a:lnTo>
                  <a:cubicBezTo>
                    <a:pt x="13162" y="13317"/>
                    <a:pt x="13982" y="13500"/>
                    <a:pt x="14850" y="13500"/>
                  </a:cubicBezTo>
                  <a:cubicBezTo>
                    <a:pt x="18577" y="13500"/>
                    <a:pt x="21599" y="10477"/>
                    <a:pt x="21599" y="6750"/>
                  </a:cubicBezTo>
                  <a:cubicBezTo>
                    <a:pt x="21599" y="3022"/>
                    <a:pt x="18577" y="0"/>
                    <a:pt x="1485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8099" dir="2700000" algn="ctr" rotWithShape="0">
                      <a:srgbClr val="000000">
                        <a:alpha val="73996"/>
                      </a:srgbClr>
                    </a:outerShdw>
                  </a:effectLst>
                </a14:hiddenEffects>
              </a:ext>
            </a:extLst>
          </p:spPr>
          <p:txBody>
            <a:bodyPr lIns="50701" tIns="50701" rIns="50701" bIns="50701" anchor="ctr"/>
            <a:lstStyle/>
            <a:p>
              <a:endParaRPr lang="zh-CN" altLang="en-US"/>
            </a:p>
          </p:txBody>
        </p:sp>
        <p:sp>
          <p:nvSpPr>
            <p:cNvPr id="24615" name="AutoShape 129"/>
            <p:cNvSpPr>
              <a:spLocks/>
            </p:cNvSpPr>
            <p:nvPr/>
          </p:nvSpPr>
          <p:spPr bwMode="auto">
            <a:xfrm>
              <a:off x="305511" y="60935"/>
              <a:ext cx="121870" cy="121870"/>
            </a:xfrm>
            <a:custGeom>
              <a:avLst/>
              <a:gdLst>
                <a:gd name="T0" fmla="*/ 2147483647 w 21600"/>
                <a:gd name="T1" fmla="*/ 2147483647 h 21333"/>
                <a:gd name="T2" fmla="*/ 490343127 w 21600"/>
                <a:gd name="T3" fmla="*/ 1701741208 h 21333"/>
                <a:gd name="T4" fmla="*/ 1562586041 w 21600"/>
                <a:gd name="T5" fmla="*/ 525627492 h 21333"/>
                <a:gd name="T6" fmla="*/ 2147483647 w 21600"/>
                <a:gd name="T7" fmla="*/ 2147483647 h 21333"/>
                <a:gd name="T8" fmla="*/ 2147483647 w 21600"/>
                <a:gd name="T9" fmla="*/ 2147483647 h 21333"/>
                <a:gd name="T10" fmla="*/ 2147483647 w 21600"/>
                <a:gd name="T11" fmla="*/ 2147483647 h 21333"/>
                <a:gd name="T12" fmla="*/ 1849438309 w 21600"/>
                <a:gd name="T13" fmla="*/ 96111076 h 21333"/>
                <a:gd name="T14" fmla="*/ 1415677353 w 21600"/>
                <a:gd name="T15" fmla="*/ 28779321 h 21333"/>
                <a:gd name="T16" fmla="*/ 26386418 w 21600"/>
                <a:gd name="T17" fmla="*/ 1526416329 h 21333"/>
                <a:gd name="T18" fmla="*/ 0 w 21600"/>
                <a:gd name="T19" fmla="*/ 1695206936 h 21333"/>
                <a:gd name="T20" fmla="*/ 88651460 w 21600"/>
                <a:gd name="T21" fmla="*/ 1993857794 h 21333"/>
                <a:gd name="T22" fmla="*/ 2080579152 w 21600"/>
                <a:gd name="T23" fmla="*/ 2147483647 h 21333"/>
                <a:gd name="T24" fmla="*/ 2147483647 w 21600"/>
                <a:gd name="T25" fmla="*/ 2147483647 h 21333"/>
                <a:gd name="T26" fmla="*/ 2147483647 w 21600"/>
                <a:gd name="T27" fmla="*/ 2147483647 h 21333"/>
                <a:gd name="T28" fmla="*/ 2147483647 w 21600"/>
                <a:gd name="T29" fmla="*/ 2147483647 h 21333"/>
                <a:gd name="T30" fmla="*/ 2147483647 w 21600"/>
                <a:gd name="T31" fmla="*/ 2147483647 h 2133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21600" h="21333">
                  <a:moveTo>
                    <a:pt x="13008" y="18684"/>
                  </a:moveTo>
                  <a:cubicBezTo>
                    <a:pt x="9017" y="15850"/>
                    <a:pt x="5542" y="12415"/>
                    <a:pt x="2694" y="8570"/>
                  </a:cubicBezTo>
                  <a:cubicBezTo>
                    <a:pt x="3736" y="5628"/>
                    <a:pt x="5693" y="3697"/>
                    <a:pt x="8585" y="2647"/>
                  </a:cubicBezTo>
                  <a:cubicBezTo>
                    <a:pt x="12578" y="5489"/>
                    <a:pt x="16048" y="8911"/>
                    <a:pt x="18889" y="12809"/>
                  </a:cubicBezTo>
                  <a:cubicBezTo>
                    <a:pt x="17836" y="15730"/>
                    <a:pt x="15883" y="17647"/>
                    <a:pt x="13008" y="18684"/>
                  </a:cubicBezTo>
                  <a:moveTo>
                    <a:pt x="21110" y="11295"/>
                  </a:moveTo>
                  <a:cubicBezTo>
                    <a:pt x="18081" y="7130"/>
                    <a:pt x="14396" y="3496"/>
                    <a:pt x="10161" y="484"/>
                  </a:cubicBezTo>
                  <a:cubicBezTo>
                    <a:pt x="9468" y="-8"/>
                    <a:pt x="8579" y="-134"/>
                    <a:pt x="7778" y="145"/>
                  </a:cubicBezTo>
                  <a:cubicBezTo>
                    <a:pt x="4027" y="1450"/>
                    <a:pt x="1463" y="3983"/>
                    <a:pt x="145" y="7687"/>
                  </a:cubicBezTo>
                  <a:cubicBezTo>
                    <a:pt x="46" y="7962"/>
                    <a:pt x="0" y="8252"/>
                    <a:pt x="0" y="8537"/>
                  </a:cubicBezTo>
                  <a:cubicBezTo>
                    <a:pt x="0" y="9071"/>
                    <a:pt x="167" y="9596"/>
                    <a:pt x="487" y="10041"/>
                  </a:cubicBezTo>
                  <a:cubicBezTo>
                    <a:pt x="3525" y="14213"/>
                    <a:pt x="7211" y="17850"/>
                    <a:pt x="11431" y="20850"/>
                  </a:cubicBezTo>
                  <a:cubicBezTo>
                    <a:pt x="12122" y="21338"/>
                    <a:pt x="13010" y="21466"/>
                    <a:pt x="13812" y="21188"/>
                  </a:cubicBezTo>
                  <a:cubicBezTo>
                    <a:pt x="17563" y="19893"/>
                    <a:pt x="20133" y="17356"/>
                    <a:pt x="21451" y="13647"/>
                  </a:cubicBezTo>
                  <a:cubicBezTo>
                    <a:pt x="21551" y="13372"/>
                    <a:pt x="21600" y="13081"/>
                    <a:pt x="21600" y="12796"/>
                  </a:cubicBezTo>
                  <a:cubicBezTo>
                    <a:pt x="21600" y="12265"/>
                    <a:pt x="21429" y="11740"/>
                    <a:pt x="21110" y="1129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8099" dir="2700000" algn="ctr" rotWithShape="0">
                      <a:srgbClr val="000000">
                        <a:alpha val="73996"/>
                      </a:srgbClr>
                    </a:outerShdw>
                  </a:effectLst>
                </a14:hiddenEffects>
              </a:ext>
            </a:extLst>
          </p:spPr>
          <p:txBody>
            <a:bodyPr lIns="50701" tIns="50701" rIns="50701" bIns="50701" anchor="ctr"/>
            <a:lstStyle/>
            <a:p>
              <a:endParaRPr lang="zh-CN" altLang="en-US"/>
            </a:p>
          </p:txBody>
        </p:sp>
      </p:grpSp>
      <p:grpSp>
        <p:nvGrpSpPr>
          <p:cNvPr id="24593" name="组合 23"/>
          <p:cNvGrpSpPr>
            <a:grpSpLocks/>
          </p:cNvGrpSpPr>
          <p:nvPr/>
        </p:nvGrpSpPr>
        <p:grpSpPr bwMode="auto">
          <a:xfrm>
            <a:off x="4979416" y="2870010"/>
            <a:ext cx="503238" cy="582612"/>
            <a:chOff x="0" y="0"/>
            <a:chExt cx="503505" cy="583591"/>
          </a:xfrm>
        </p:grpSpPr>
        <p:sp>
          <p:nvSpPr>
            <p:cNvPr id="24602" name="Freeform 382"/>
            <p:cNvSpPr>
              <a:spLocks/>
            </p:cNvSpPr>
            <p:nvPr/>
          </p:nvSpPr>
          <p:spPr bwMode="auto">
            <a:xfrm flipH="1">
              <a:off x="0" y="459423"/>
              <a:ext cx="52151" cy="53392"/>
            </a:xfrm>
            <a:custGeom>
              <a:avLst/>
              <a:gdLst>
                <a:gd name="T0" fmla="*/ 2147483647 w 168"/>
                <a:gd name="T1" fmla="*/ 2147483647 h 172"/>
                <a:gd name="T2" fmla="*/ 2147483647 w 168"/>
                <a:gd name="T3" fmla="*/ 2147483647 h 172"/>
                <a:gd name="T4" fmla="*/ 2147483647 w 168"/>
                <a:gd name="T5" fmla="*/ 2147483647 h 172"/>
                <a:gd name="T6" fmla="*/ 2147483647 w 168"/>
                <a:gd name="T7" fmla="*/ 2147483647 h 172"/>
                <a:gd name="T8" fmla="*/ 2147483647 w 168"/>
                <a:gd name="T9" fmla="*/ 2147483647 h 172"/>
                <a:gd name="T10" fmla="*/ 2147483647 w 168"/>
                <a:gd name="T11" fmla="*/ 2147483647 h 172"/>
                <a:gd name="T12" fmla="*/ 2147483647 w 168"/>
                <a:gd name="T13" fmla="*/ 0 h 172"/>
                <a:gd name="T14" fmla="*/ 2147483647 w 168"/>
                <a:gd name="T15" fmla="*/ 0 h 172"/>
                <a:gd name="T16" fmla="*/ 2147483647 w 168"/>
                <a:gd name="T17" fmla="*/ 2147483647 h 172"/>
                <a:gd name="T18" fmla="*/ 2147483647 w 168"/>
                <a:gd name="T19" fmla="*/ 2147483647 h 172"/>
                <a:gd name="T20" fmla="*/ 0 w 168"/>
                <a:gd name="T21" fmla="*/ 2147483647 h 172"/>
                <a:gd name="T22" fmla="*/ 0 w 168"/>
                <a:gd name="T23" fmla="*/ 2147483647 h 172"/>
                <a:gd name="T24" fmla="*/ 2147483647 w 168"/>
                <a:gd name="T25" fmla="*/ 2147483647 h 172"/>
                <a:gd name="T26" fmla="*/ 2147483647 w 168"/>
                <a:gd name="T27" fmla="*/ 2147483647 h 172"/>
                <a:gd name="T28" fmla="*/ 2147483647 w 168"/>
                <a:gd name="T29" fmla="*/ 2147483647 h 172"/>
                <a:gd name="T30" fmla="*/ 2147483647 w 168"/>
                <a:gd name="T31" fmla="*/ 2147483647 h 172"/>
                <a:gd name="T32" fmla="*/ 2147483647 w 168"/>
                <a:gd name="T33" fmla="*/ 2147483647 h 172"/>
                <a:gd name="T34" fmla="*/ 2147483647 w 168"/>
                <a:gd name="T35" fmla="*/ 2147483647 h 172"/>
                <a:gd name="T36" fmla="*/ 2147483647 w 168"/>
                <a:gd name="T37" fmla="*/ 2147483647 h 172"/>
                <a:gd name="T38" fmla="*/ 2147483647 w 168"/>
                <a:gd name="T39" fmla="*/ 2147483647 h 172"/>
                <a:gd name="T40" fmla="*/ 2147483647 w 168"/>
                <a:gd name="T41" fmla="*/ 2147483647 h 172"/>
                <a:gd name="T42" fmla="*/ 2147483647 w 168"/>
                <a:gd name="T43" fmla="*/ 2147483647 h 172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68" h="172">
                  <a:moveTo>
                    <a:pt x="138" y="134"/>
                  </a:moveTo>
                  <a:lnTo>
                    <a:pt x="138" y="134"/>
                  </a:lnTo>
                  <a:lnTo>
                    <a:pt x="70" y="60"/>
                  </a:lnTo>
                  <a:lnTo>
                    <a:pt x="34" y="18"/>
                  </a:lnTo>
                  <a:lnTo>
                    <a:pt x="12" y="0"/>
                  </a:lnTo>
                  <a:lnTo>
                    <a:pt x="8" y="10"/>
                  </a:lnTo>
                  <a:lnTo>
                    <a:pt x="0" y="20"/>
                  </a:lnTo>
                  <a:lnTo>
                    <a:pt x="20" y="42"/>
                  </a:lnTo>
                  <a:lnTo>
                    <a:pt x="60" y="76"/>
                  </a:lnTo>
                  <a:lnTo>
                    <a:pt x="132" y="142"/>
                  </a:lnTo>
                  <a:lnTo>
                    <a:pt x="166" y="172"/>
                  </a:lnTo>
                  <a:lnTo>
                    <a:pt x="168" y="170"/>
                  </a:lnTo>
                  <a:lnTo>
                    <a:pt x="138" y="1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  <p:sp>
          <p:nvSpPr>
            <p:cNvPr id="24603" name="Freeform 383"/>
            <p:cNvSpPr>
              <a:spLocks/>
            </p:cNvSpPr>
            <p:nvPr/>
          </p:nvSpPr>
          <p:spPr bwMode="auto">
            <a:xfrm flipH="1">
              <a:off x="0" y="459423"/>
              <a:ext cx="52151" cy="53392"/>
            </a:xfrm>
            <a:custGeom>
              <a:avLst/>
              <a:gdLst>
                <a:gd name="T0" fmla="*/ 2147483647 w 168"/>
                <a:gd name="T1" fmla="*/ 2147483647 h 172"/>
                <a:gd name="T2" fmla="*/ 2147483647 w 168"/>
                <a:gd name="T3" fmla="*/ 2147483647 h 172"/>
                <a:gd name="T4" fmla="*/ 2147483647 w 168"/>
                <a:gd name="T5" fmla="*/ 2147483647 h 172"/>
                <a:gd name="T6" fmla="*/ 2147483647 w 168"/>
                <a:gd name="T7" fmla="*/ 2147483647 h 172"/>
                <a:gd name="T8" fmla="*/ 2147483647 w 168"/>
                <a:gd name="T9" fmla="*/ 2147483647 h 172"/>
                <a:gd name="T10" fmla="*/ 2147483647 w 168"/>
                <a:gd name="T11" fmla="*/ 2147483647 h 172"/>
                <a:gd name="T12" fmla="*/ 2147483647 w 168"/>
                <a:gd name="T13" fmla="*/ 0 h 172"/>
                <a:gd name="T14" fmla="*/ 2147483647 w 168"/>
                <a:gd name="T15" fmla="*/ 0 h 172"/>
                <a:gd name="T16" fmla="*/ 2147483647 w 168"/>
                <a:gd name="T17" fmla="*/ 2147483647 h 172"/>
                <a:gd name="T18" fmla="*/ 2147483647 w 168"/>
                <a:gd name="T19" fmla="*/ 2147483647 h 172"/>
                <a:gd name="T20" fmla="*/ 0 w 168"/>
                <a:gd name="T21" fmla="*/ 2147483647 h 172"/>
                <a:gd name="T22" fmla="*/ 0 w 168"/>
                <a:gd name="T23" fmla="*/ 2147483647 h 172"/>
                <a:gd name="T24" fmla="*/ 2147483647 w 168"/>
                <a:gd name="T25" fmla="*/ 2147483647 h 172"/>
                <a:gd name="T26" fmla="*/ 2147483647 w 168"/>
                <a:gd name="T27" fmla="*/ 2147483647 h 172"/>
                <a:gd name="T28" fmla="*/ 2147483647 w 168"/>
                <a:gd name="T29" fmla="*/ 2147483647 h 172"/>
                <a:gd name="T30" fmla="*/ 2147483647 w 168"/>
                <a:gd name="T31" fmla="*/ 2147483647 h 172"/>
                <a:gd name="T32" fmla="*/ 2147483647 w 168"/>
                <a:gd name="T33" fmla="*/ 2147483647 h 172"/>
                <a:gd name="T34" fmla="*/ 2147483647 w 168"/>
                <a:gd name="T35" fmla="*/ 2147483647 h 172"/>
                <a:gd name="T36" fmla="*/ 2147483647 w 168"/>
                <a:gd name="T37" fmla="*/ 2147483647 h 172"/>
                <a:gd name="T38" fmla="*/ 2147483647 w 168"/>
                <a:gd name="T39" fmla="*/ 2147483647 h 172"/>
                <a:gd name="T40" fmla="*/ 2147483647 w 168"/>
                <a:gd name="T41" fmla="*/ 2147483647 h 172"/>
                <a:gd name="T42" fmla="*/ 2147483647 w 168"/>
                <a:gd name="T43" fmla="*/ 2147483647 h 172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68" h="172">
                  <a:moveTo>
                    <a:pt x="138" y="134"/>
                  </a:moveTo>
                  <a:lnTo>
                    <a:pt x="138" y="134"/>
                  </a:lnTo>
                  <a:lnTo>
                    <a:pt x="70" y="60"/>
                  </a:lnTo>
                  <a:lnTo>
                    <a:pt x="34" y="18"/>
                  </a:lnTo>
                  <a:lnTo>
                    <a:pt x="12" y="0"/>
                  </a:lnTo>
                  <a:lnTo>
                    <a:pt x="8" y="10"/>
                  </a:lnTo>
                  <a:lnTo>
                    <a:pt x="0" y="20"/>
                  </a:lnTo>
                  <a:lnTo>
                    <a:pt x="20" y="42"/>
                  </a:lnTo>
                  <a:lnTo>
                    <a:pt x="60" y="76"/>
                  </a:lnTo>
                  <a:lnTo>
                    <a:pt x="132" y="142"/>
                  </a:lnTo>
                  <a:lnTo>
                    <a:pt x="166" y="172"/>
                  </a:lnTo>
                  <a:lnTo>
                    <a:pt x="168" y="170"/>
                  </a:lnTo>
                  <a:lnTo>
                    <a:pt x="138" y="13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  <p:sp>
          <p:nvSpPr>
            <p:cNvPr id="24604" name="Freeform 384"/>
            <p:cNvSpPr>
              <a:spLocks/>
            </p:cNvSpPr>
            <p:nvPr/>
          </p:nvSpPr>
          <p:spPr bwMode="auto">
            <a:xfrm flipH="1">
              <a:off x="42217" y="333392"/>
              <a:ext cx="126652" cy="147760"/>
            </a:xfrm>
            <a:custGeom>
              <a:avLst/>
              <a:gdLst>
                <a:gd name="T0" fmla="*/ 2147483647 w 407"/>
                <a:gd name="T1" fmla="*/ 2147483647 h 477"/>
                <a:gd name="T2" fmla="*/ 2147483647 w 407"/>
                <a:gd name="T3" fmla="*/ 0 h 477"/>
                <a:gd name="T4" fmla="*/ 2147483647 w 407"/>
                <a:gd name="T5" fmla="*/ 0 h 477"/>
                <a:gd name="T6" fmla="*/ 2147483647 w 407"/>
                <a:gd name="T7" fmla="*/ 2147483647 h 477"/>
                <a:gd name="T8" fmla="*/ 2147483647 w 407"/>
                <a:gd name="T9" fmla="*/ 2147483647 h 477"/>
                <a:gd name="T10" fmla="*/ 2147483647 w 407"/>
                <a:gd name="T11" fmla="*/ 2147483647 h 477"/>
                <a:gd name="T12" fmla="*/ 2147483647 w 407"/>
                <a:gd name="T13" fmla="*/ 2147483647 h 477"/>
                <a:gd name="T14" fmla="*/ 2147483647 w 407"/>
                <a:gd name="T15" fmla="*/ 2147483647 h 477"/>
                <a:gd name="T16" fmla="*/ 2147483647 w 407"/>
                <a:gd name="T17" fmla="*/ 2147483647 h 477"/>
                <a:gd name="T18" fmla="*/ 2147483647 w 407"/>
                <a:gd name="T19" fmla="*/ 2147483647 h 477"/>
                <a:gd name="T20" fmla="*/ 2147483647 w 407"/>
                <a:gd name="T21" fmla="*/ 2147483647 h 477"/>
                <a:gd name="T22" fmla="*/ 2147483647 w 407"/>
                <a:gd name="T23" fmla="*/ 2147483647 h 477"/>
                <a:gd name="T24" fmla="*/ 2147483647 w 407"/>
                <a:gd name="T25" fmla="*/ 2147483647 h 477"/>
                <a:gd name="T26" fmla="*/ 2147483647 w 407"/>
                <a:gd name="T27" fmla="*/ 2147483647 h 477"/>
                <a:gd name="T28" fmla="*/ 2147483647 w 407"/>
                <a:gd name="T29" fmla="*/ 2147483647 h 477"/>
                <a:gd name="T30" fmla="*/ 2147483647 w 407"/>
                <a:gd name="T31" fmla="*/ 2147483647 h 477"/>
                <a:gd name="T32" fmla="*/ 2147483647 w 407"/>
                <a:gd name="T33" fmla="*/ 2147483647 h 477"/>
                <a:gd name="T34" fmla="*/ 2147483647 w 407"/>
                <a:gd name="T35" fmla="*/ 2147483647 h 477"/>
                <a:gd name="T36" fmla="*/ 2147483647 w 407"/>
                <a:gd name="T37" fmla="*/ 2147483647 h 477"/>
                <a:gd name="T38" fmla="*/ 0 w 407"/>
                <a:gd name="T39" fmla="*/ 2147483647 h 477"/>
                <a:gd name="T40" fmla="*/ 2147483647 w 407"/>
                <a:gd name="T41" fmla="*/ 2147483647 h 477"/>
                <a:gd name="T42" fmla="*/ 2147483647 w 407"/>
                <a:gd name="T43" fmla="*/ 2147483647 h 477"/>
                <a:gd name="T44" fmla="*/ 2147483647 w 407"/>
                <a:gd name="T45" fmla="*/ 2147483647 h 477"/>
                <a:gd name="T46" fmla="*/ 2147483647 w 407"/>
                <a:gd name="T47" fmla="*/ 2147483647 h 477"/>
                <a:gd name="T48" fmla="*/ 2147483647 w 407"/>
                <a:gd name="T49" fmla="*/ 2147483647 h 477"/>
                <a:gd name="T50" fmla="*/ 2147483647 w 407"/>
                <a:gd name="T51" fmla="*/ 2147483647 h 477"/>
                <a:gd name="T52" fmla="*/ 2147483647 w 407"/>
                <a:gd name="T53" fmla="*/ 2147483647 h 477"/>
                <a:gd name="T54" fmla="*/ 2147483647 w 407"/>
                <a:gd name="T55" fmla="*/ 2147483647 h 477"/>
                <a:gd name="T56" fmla="*/ 2147483647 w 407"/>
                <a:gd name="T57" fmla="*/ 2147483647 h 477"/>
                <a:gd name="T58" fmla="*/ 2147483647 w 407"/>
                <a:gd name="T59" fmla="*/ 2147483647 h 477"/>
                <a:gd name="T60" fmla="*/ 2147483647 w 407"/>
                <a:gd name="T61" fmla="*/ 2147483647 h 477"/>
                <a:gd name="T62" fmla="*/ 2147483647 w 407"/>
                <a:gd name="T63" fmla="*/ 2147483647 h 477"/>
                <a:gd name="T64" fmla="*/ 2147483647 w 407"/>
                <a:gd name="T65" fmla="*/ 2147483647 h 477"/>
                <a:gd name="T66" fmla="*/ 2147483647 w 407"/>
                <a:gd name="T67" fmla="*/ 2147483647 h 477"/>
                <a:gd name="T68" fmla="*/ 2147483647 w 407"/>
                <a:gd name="T69" fmla="*/ 2147483647 h 477"/>
                <a:gd name="T70" fmla="*/ 2147483647 w 407"/>
                <a:gd name="T71" fmla="*/ 2147483647 h 477"/>
                <a:gd name="T72" fmla="*/ 2147483647 w 407"/>
                <a:gd name="T73" fmla="*/ 2147483647 h 477"/>
                <a:gd name="T74" fmla="*/ 2147483647 w 407"/>
                <a:gd name="T75" fmla="*/ 2147483647 h 477"/>
                <a:gd name="T76" fmla="*/ 2147483647 w 407"/>
                <a:gd name="T77" fmla="*/ 2147483647 h 477"/>
                <a:gd name="T78" fmla="*/ 2147483647 w 407"/>
                <a:gd name="T79" fmla="*/ 2147483647 h 477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407" h="477">
                  <a:moveTo>
                    <a:pt x="407" y="311"/>
                  </a:moveTo>
                  <a:lnTo>
                    <a:pt x="96" y="0"/>
                  </a:lnTo>
                  <a:lnTo>
                    <a:pt x="98" y="6"/>
                  </a:lnTo>
                  <a:lnTo>
                    <a:pt x="100" y="14"/>
                  </a:lnTo>
                  <a:lnTo>
                    <a:pt x="100" y="26"/>
                  </a:lnTo>
                  <a:lnTo>
                    <a:pt x="96" y="40"/>
                  </a:lnTo>
                  <a:lnTo>
                    <a:pt x="92" y="54"/>
                  </a:lnTo>
                  <a:lnTo>
                    <a:pt x="86" y="72"/>
                  </a:lnTo>
                  <a:lnTo>
                    <a:pt x="78" y="88"/>
                  </a:lnTo>
                  <a:lnTo>
                    <a:pt x="70" y="106"/>
                  </a:lnTo>
                  <a:lnTo>
                    <a:pt x="60" y="121"/>
                  </a:lnTo>
                  <a:lnTo>
                    <a:pt x="50" y="135"/>
                  </a:lnTo>
                  <a:lnTo>
                    <a:pt x="40" y="147"/>
                  </a:lnTo>
                  <a:lnTo>
                    <a:pt x="30" y="155"/>
                  </a:lnTo>
                  <a:lnTo>
                    <a:pt x="20" y="163"/>
                  </a:lnTo>
                  <a:lnTo>
                    <a:pt x="12" y="167"/>
                  </a:lnTo>
                  <a:lnTo>
                    <a:pt x="6" y="167"/>
                  </a:lnTo>
                  <a:lnTo>
                    <a:pt x="0" y="165"/>
                  </a:lnTo>
                  <a:lnTo>
                    <a:pt x="311" y="477"/>
                  </a:lnTo>
                  <a:lnTo>
                    <a:pt x="317" y="475"/>
                  </a:lnTo>
                  <a:lnTo>
                    <a:pt x="331" y="469"/>
                  </a:lnTo>
                  <a:lnTo>
                    <a:pt x="341" y="463"/>
                  </a:lnTo>
                  <a:lnTo>
                    <a:pt x="353" y="455"/>
                  </a:lnTo>
                  <a:lnTo>
                    <a:pt x="365" y="443"/>
                  </a:lnTo>
                  <a:lnTo>
                    <a:pt x="375" y="427"/>
                  </a:lnTo>
                  <a:lnTo>
                    <a:pt x="383" y="417"/>
                  </a:lnTo>
                  <a:lnTo>
                    <a:pt x="387" y="407"/>
                  </a:lnTo>
                  <a:lnTo>
                    <a:pt x="395" y="387"/>
                  </a:lnTo>
                  <a:lnTo>
                    <a:pt x="401" y="371"/>
                  </a:lnTo>
                  <a:lnTo>
                    <a:pt x="405" y="353"/>
                  </a:lnTo>
                  <a:lnTo>
                    <a:pt x="407" y="339"/>
                  </a:lnTo>
                  <a:lnTo>
                    <a:pt x="407" y="319"/>
                  </a:lnTo>
                  <a:lnTo>
                    <a:pt x="407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  <p:sp>
          <p:nvSpPr>
            <p:cNvPr id="24605" name="Freeform 385"/>
            <p:cNvSpPr>
              <a:spLocks/>
            </p:cNvSpPr>
            <p:nvPr/>
          </p:nvSpPr>
          <p:spPr bwMode="auto">
            <a:xfrm flipH="1">
              <a:off x="137827" y="332150"/>
              <a:ext cx="32905" cy="53392"/>
            </a:xfrm>
            <a:custGeom>
              <a:avLst/>
              <a:gdLst>
                <a:gd name="T0" fmla="*/ 2147483647 w 106"/>
                <a:gd name="T1" fmla="*/ 2147483647 h 171"/>
                <a:gd name="T2" fmla="*/ 2147483647 w 106"/>
                <a:gd name="T3" fmla="*/ 2147483647 h 171"/>
                <a:gd name="T4" fmla="*/ 2147483647 w 106"/>
                <a:gd name="T5" fmla="*/ 2147483647 h 171"/>
                <a:gd name="T6" fmla="*/ 2147483647 w 106"/>
                <a:gd name="T7" fmla="*/ 0 h 171"/>
                <a:gd name="T8" fmla="*/ 2147483647 w 106"/>
                <a:gd name="T9" fmla="*/ 2147483647 h 171"/>
                <a:gd name="T10" fmla="*/ 2147483647 w 106"/>
                <a:gd name="T11" fmla="*/ 2147483647 h 171"/>
                <a:gd name="T12" fmla="*/ 2147483647 w 106"/>
                <a:gd name="T13" fmla="*/ 2147483647 h 171"/>
                <a:gd name="T14" fmla="*/ 2147483647 w 106"/>
                <a:gd name="T15" fmla="*/ 2147483647 h 171"/>
                <a:gd name="T16" fmla="*/ 2147483647 w 106"/>
                <a:gd name="T17" fmla="*/ 2147483647 h 171"/>
                <a:gd name="T18" fmla="*/ 2147483647 w 106"/>
                <a:gd name="T19" fmla="*/ 2147483647 h 171"/>
                <a:gd name="T20" fmla="*/ 2147483647 w 106"/>
                <a:gd name="T21" fmla="*/ 2147483647 h 171"/>
                <a:gd name="T22" fmla="*/ 2147483647 w 106"/>
                <a:gd name="T23" fmla="*/ 2147483647 h 171"/>
                <a:gd name="T24" fmla="*/ 2147483647 w 106"/>
                <a:gd name="T25" fmla="*/ 2147483647 h 171"/>
                <a:gd name="T26" fmla="*/ 2147483647 w 106"/>
                <a:gd name="T27" fmla="*/ 2147483647 h 171"/>
                <a:gd name="T28" fmla="*/ 2147483647 w 106"/>
                <a:gd name="T29" fmla="*/ 2147483647 h 171"/>
                <a:gd name="T30" fmla="*/ 2147483647 w 106"/>
                <a:gd name="T31" fmla="*/ 2147483647 h 171"/>
                <a:gd name="T32" fmla="*/ 2147483647 w 106"/>
                <a:gd name="T33" fmla="*/ 2147483647 h 171"/>
                <a:gd name="T34" fmla="*/ 2147483647 w 106"/>
                <a:gd name="T35" fmla="*/ 2147483647 h 171"/>
                <a:gd name="T36" fmla="*/ 2147483647 w 106"/>
                <a:gd name="T37" fmla="*/ 2147483647 h 171"/>
                <a:gd name="T38" fmla="*/ 2147483647 w 106"/>
                <a:gd name="T39" fmla="*/ 2147483647 h 171"/>
                <a:gd name="T40" fmla="*/ 2147483647 w 106"/>
                <a:gd name="T41" fmla="*/ 2147483647 h 171"/>
                <a:gd name="T42" fmla="*/ 2147483647 w 106"/>
                <a:gd name="T43" fmla="*/ 2147483647 h 171"/>
                <a:gd name="T44" fmla="*/ 2147483647 w 106"/>
                <a:gd name="T45" fmla="*/ 2147483647 h 171"/>
                <a:gd name="T46" fmla="*/ 2147483647 w 106"/>
                <a:gd name="T47" fmla="*/ 2147483647 h 171"/>
                <a:gd name="T48" fmla="*/ 2147483647 w 106"/>
                <a:gd name="T49" fmla="*/ 2147483647 h 171"/>
                <a:gd name="T50" fmla="*/ 2147483647 w 106"/>
                <a:gd name="T51" fmla="*/ 2147483647 h 171"/>
                <a:gd name="T52" fmla="*/ 2147483647 w 106"/>
                <a:gd name="T53" fmla="*/ 2147483647 h 171"/>
                <a:gd name="T54" fmla="*/ 0 w 106"/>
                <a:gd name="T55" fmla="*/ 2147483647 h 171"/>
                <a:gd name="T56" fmla="*/ 0 w 106"/>
                <a:gd name="T57" fmla="*/ 2147483647 h 171"/>
                <a:gd name="T58" fmla="*/ 2147483647 w 106"/>
                <a:gd name="T59" fmla="*/ 2147483647 h 171"/>
                <a:gd name="T60" fmla="*/ 2147483647 w 106"/>
                <a:gd name="T61" fmla="*/ 2147483647 h 171"/>
                <a:gd name="T62" fmla="*/ 2147483647 w 106"/>
                <a:gd name="T63" fmla="*/ 2147483647 h 171"/>
                <a:gd name="T64" fmla="*/ 2147483647 w 106"/>
                <a:gd name="T65" fmla="*/ 2147483647 h 171"/>
                <a:gd name="T66" fmla="*/ 2147483647 w 106"/>
                <a:gd name="T67" fmla="*/ 2147483647 h 171"/>
                <a:gd name="T68" fmla="*/ 2147483647 w 106"/>
                <a:gd name="T69" fmla="*/ 2147483647 h 171"/>
                <a:gd name="T70" fmla="*/ 2147483647 w 106"/>
                <a:gd name="T71" fmla="*/ 2147483647 h 171"/>
                <a:gd name="T72" fmla="*/ 2147483647 w 106"/>
                <a:gd name="T73" fmla="*/ 2147483647 h 171"/>
                <a:gd name="T74" fmla="*/ 2147483647 w 106"/>
                <a:gd name="T75" fmla="*/ 2147483647 h 171"/>
                <a:gd name="T76" fmla="*/ 2147483647 w 106"/>
                <a:gd name="T77" fmla="*/ 2147483647 h 171"/>
                <a:gd name="T78" fmla="*/ 2147483647 w 106"/>
                <a:gd name="T79" fmla="*/ 2147483647 h 171"/>
                <a:gd name="T80" fmla="*/ 2147483647 w 106"/>
                <a:gd name="T81" fmla="*/ 2147483647 h 171"/>
                <a:gd name="T82" fmla="*/ 2147483647 w 106"/>
                <a:gd name="T83" fmla="*/ 2147483647 h 171"/>
                <a:gd name="T84" fmla="*/ 2147483647 w 106"/>
                <a:gd name="T85" fmla="*/ 2147483647 h 171"/>
                <a:gd name="T86" fmla="*/ 2147483647 w 106"/>
                <a:gd name="T87" fmla="*/ 2147483647 h 171"/>
                <a:gd name="T88" fmla="*/ 2147483647 w 106"/>
                <a:gd name="T89" fmla="*/ 2147483647 h 171"/>
                <a:gd name="T90" fmla="*/ 2147483647 w 106"/>
                <a:gd name="T91" fmla="*/ 2147483647 h 171"/>
                <a:gd name="T92" fmla="*/ 2147483647 w 106"/>
                <a:gd name="T93" fmla="*/ 2147483647 h 171"/>
                <a:gd name="T94" fmla="*/ 2147483647 w 106"/>
                <a:gd name="T95" fmla="*/ 2147483647 h 171"/>
                <a:gd name="T96" fmla="*/ 2147483647 w 106"/>
                <a:gd name="T97" fmla="*/ 2147483647 h 171"/>
                <a:gd name="T98" fmla="*/ 2147483647 w 106"/>
                <a:gd name="T99" fmla="*/ 2147483647 h 171"/>
                <a:gd name="T100" fmla="*/ 2147483647 w 106"/>
                <a:gd name="T101" fmla="*/ 2147483647 h 171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106" h="171">
                  <a:moveTo>
                    <a:pt x="102" y="4"/>
                  </a:moveTo>
                  <a:lnTo>
                    <a:pt x="102" y="4"/>
                  </a:lnTo>
                  <a:lnTo>
                    <a:pt x="98" y="2"/>
                  </a:lnTo>
                  <a:lnTo>
                    <a:pt x="94" y="0"/>
                  </a:lnTo>
                  <a:lnTo>
                    <a:pt x="84" y="2"/>
                  </a:lnTo>
                  <a:lnTo>
                    <a:pt x="72" y="10"/>
                  </a:lnTo>
                  <a:lnTo>
                    <a:pt x="60" y="22"/>
                  </a:lnTo>
                  <a:lnTo>
                    <a:pt x="76" y="36"/>
                  </a:lnTo>
                  <a:lnTo>
                    <a:pt x="76" y="46"/>
                  </a:lnTo>
                  <a:lnTo>
                    <a:pt x="76" y="56"/>
                  </a:lnTo>
                  <a:lnTo>
                    <a:pt x="72" y="68"/>
                  </a:lnTo>
                  <a:lnTo>
                    <a:pt x="68" y="82"/>
                  </a:lnTo>
                  <a:lnTo>
                    <a:pt x="60" y="96"/>
                  </a:lnTo>
                  <a:lnTo>
                    <a:pt x="52" y="110"/>
                  </a:lnTo>
                  <a:lnTo>
                    <a:pt x="42" y="118"/>
                  </a:lnTo>
                  <a:lnTo>
                    <a:pt x="36" y="124"/>
                  </a:lnTo>
                  <a:lnTo>
                    <a:pt x="30" y="127"/>
                  </a:lnTo>
                  <a:lnTo>
                    <a:pt x="22" y="129"/>
                  </a:lnTo>
                  <a:lnTo>
                    <a:pt x="8" y="114"/>
                  </a:lnTo>
                  <a:lnTo>
                    <a:pt x="2" y="131"/>
                  </a:lnTo>
                  <a:lnTo>
                    <a:pt x="0" y="147"/>
                  </a:lnTo>
                  <a:lnTo>
                    <a:pt x="0" y="161"/>
                  </a:lnTo>
                  <a:lnTo>
                    <a:pt x="2" y="165"/>
                  </a:lnTo>
                  <a:lnTo>
                    <a:pt x="4" y="169"/>
                  </a:lnTo>
                  <a:lnTo>
                    <a:pt x="6" y="169"/>
                  </a:lnTo>
                  <a:lnTo>
                    <a:pt x="12" y="171"/>
                  </a:lnTo>
                  <a:lnTo>
                    <a:pt x="18" y="171"/>
                  </a:lnTo>
                  <a:lnTo>
                    <a:pt x="26" y="167"/>
                  </a:lnTo>
                  <a:lnTo>
                    <a:pt x="36" y="159"/>
                  </a:lnTo>
                  <a:lnTo>
                    <a:pt x="46" y="151"/>
                  </a:lnTo>
                  <a:lnTo>
                    <a:pt x="56" y="139"/>
                  </a:lnTo>
                  <a:lnTo>
                    <a:pt x="66" y="125"/>
                  </a:lnTo>
                  <a:lnTo>
                    <a:pt x="76" y="110"/>
                  </a:lnTo>
                  <a:lnTo>
                    <a:pt x="84" y="92"/>
                  </a:lnTo>
                  <a:lnTo>
                    <a:pt x="92" y="76"/>
                  </a:lnTo>
                  <a:lnTo>
                    <a:pt x="98" y="58"/>
                  </a:lnTo>
                  <a:lnTo>
                    <a:pt x="102" y="44"/>
                  </a:lnTo>
                  <a:lnTo>
                    <a:pt x="106" y="30"/>
                  </a:lnTo>
                  <a:lnTo>
                    <a:pt x="106" y="18"/>
                  </a:lnTo>
                  <a:lnTo>
                    <a:pt x="104" y="10"/>
                  </a:lnTo>
                  <a:lnTo>
                    <a:pt x="102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  <p:sp>
          <p:nvSpPr>
            <p:cNvPr id="24606" name="Freeform 386"/>
            <p:cNvSpPr>
              <a:spLocks/>
            </p:cNvSpPr>
            <p:nvPr/>
          </p:nvSpPr>
          <p:spPr bwMode="auto">
            <a:xfrm flipH="1">
              <a:off x="383061" y="111751"/>
              <a:ext cx="120444" cy="101197"/>
            </a:xfrm>
            <a:custGeom>
              <a:avLst/>
              <a:gdLst>
                <a:gd name="T0" fmla="*/ 2147483647 w 387"/>
                <a:gd name="T1" fmla="*/ 2147483647 h 325"/>
                <a:gd name="T2" fmla="*/ 2147483647 w 387"/>
                <a:gd name="T3" fmla="*/ 2147483647 h 325"/>
                <a:gd name="T4" fmla="*/ 2147483647 w 387"/>
                <a:gd name="T5" fmla="*/ 2147483647 h 325"/>
                <a:gd name="T6" fmla="*/ 2147483647 w 387"/>
                <a:gd name="T7" fmla="*/ 2147483647 h 325"/>
                <a:gd name="T8" fmla="*/ 2147483647 w 387"/>
                <a:gd name="T9" fmla="*/ 2147483647 h 325"/>
                <a:gd name="T10" fmla="*/ 2147483647 w 387"/>
                <a:gd name="T11" fmla="*/ 2147483647 h 325"/>
                <a:gd name="T12" fmla="*/ 2147483647 w 387"/>
                <a:gd name="T13" fmla="*/ 2147483647 h 325"/>
                <a:gd name="T14" fmla="*/ 2147483647 w 387"/>
                <a:gd name="T15" fmla="*/ 2147483647 h 325"/>
                <a:gd name="T16" fmla="*/ 2147483647 w 387"/>
                <a:gd name="T17" fmla="*/ 2147483647 h 325"/>
                <a:gd name="T18" fmla="*/ 2147483647 w 387"/>
                <a:gd name="T19" fmla="*/ 2147483647 h 325"/>
                <a:gd name="T20" fmla="*/ 2147483647 w 387"/>
                <a:gd name="T21" fmla="*/ 2147483647 h 325"/>
                <a:gd name="T22" fmla="*/ 2147483647 w 387"/>
                <a:gd name="T23" fmla="*/ 2147483647 h 325"/>
                <a:gd name="T24" fmla="*/ 2147483647 w 387"/>
                <a:gd name="T25" fmla="*/ 2147483647 h 325"/>
                <a:gd name="T26" fmla="*/ 2147483647 w 387"/>
                <a:gd name="T27" fmla="*/ 2147483647 h 325"/>
                <a:gd name="T28" fmla="*/ 2147483647 w 387"/>
                <a:gd name="T29" fmla="*/ 2147483647 h 325"/>
                <a:gd name="T30" fmla="*/ 2147483647 w 387"/>
                <a:gd name="T31" fmla="*/ 2147483647 h 325"/>
                <a:gd name="T32" fmla="*/ 2147483647 w 387"/>
                <a:gd name="T33" fmla="*/ 2147483647 h 325"/>
                <a:gd name="T34" fmla="*/ 2147483647 w 387"/>
                <a:gd name="T35" fmla="*/ 2147483647 h 325"/>
                <a:gd name="T36" fmla="*/ 2147483647 w 387"/>
                <a:gd name="T37" fmla="*/ 2147483647 h 325"/>
                <a:gd name="T38" fmla="*/ 2147483647 w 387"/>
                <a:gd name="T39" fmla="*/ 2147483647 h 325"/>
                <a:gd name="T40" fmla="*/ 2147483647 w 387"/>
                <a:gd name="T41" fmla="*/ 2147483647 h 325"/>
                <a:gd name="T42" fmla="*/ 2147483647 w 387"/>
                <a:gd name="T43" fmla="*/ 2147483647 h 325"/>
                <a:gd name="T44" fmla="*/ 2147483647 w 387"/>
                <a:gd name="T45" fmla="*/ 0 h 325"/>
                <a:gd name="T46" fmla="*/ 2147483647 w 387"/>
                <a:gd name="T47" fmla="*/ 0 h 325"/>
                <a:gd name="T48" fmla="*/ 2147483647 w 387"/>
                <a:gd name="T49" fmla="*/ 0 h 325"/>
                <a:gd name="T50" fmla="*/ 2147483647 w 387"/>
                <a:gd name="T51" fmla="*/ 2147483647 h 325"/>
                <a:gd name="T52" fmla="*/ 2147483647 w 387"/>
                <a:gd name="T53" fmla="*/ 2147483647 h 325"/>
                <a:gd name="T54" fmla="*/ 2147483647 w 387"/>
                <a:gd name="T55" fmla="*/ 2147483647 h 325"/>
                <a:gd name="T56" fmla="*/ 2147483647 w 387"/>
                <a:gd name="T57" fmla="*/ 2147483647 h 325"/>
                <a:gd name="T58" fmla="*/ 2147483647 w 387"/>
                <a:gd name="T59" fmla="*/ 2147483647 h 325"/>
                <a:gd name="T60" fmla="*/ 2147483647 w 387"/>
                <a:gd name="T61" fmla="*/ 2147483647 h 325"/>
                <a:gd name="T62" fmla="*/ 2147483647 w 387"/>
                <a:gd name="T63" fmla="*/ 2147483647 h 325"/>
                <a:gd name="T64" fmla="*/ 2147483647 w 387"/>
                <a:gd name="T65" fmla="*/ 2147483647 h 325"/>
                <a:gd name="T66" fmla="*/ 2147483647 w 387"/>
                <a:gd name="T67" fmla="*/ 2147483647 h 325"/>
                <a:gd name="T68" fmla="*/ 2147483647 w 387"/>
                <a:gd name="T69" fmla="*/ 2147483647 h 325"/>
                <a:gd name="T70" fmla="*/ 2147483647 w 387"/>
                <a:gd name="T71" fmla="*/ 2147483647 h 325"/>
                <a:gd name="T72" fmla="*/ 2147483647 w 387"/>
                <a:gd name="T73" fmla="*/ 2147483647 h 325"/>
                <a:gd name="T74" fmla="*/ 2147483647 w 387"/>
                <a:gd name="T75" fmla="*/ 2147483647 h 325"/>
                <a:gd name="T76" fmla="*/ 2147483647 w 387"/>
                <a:gd name="T77" fmla="*/ 2147483647 h 325"/>
                <a:gd name="T78" fmla="*/ 0 w 387"/>
                <a:gd name="T79" fmla="*/ 2147483647 h 325"/>
                <a:gd name="T80" fmla="*/ 0 w 387"/>
                <a:gd name="T81" fmla="*/ 2147483647 h 325"/>
                <a:gd name="T82" fmla="*/ 2147483647 w 387"/>
                <a:gd name="T83" fmla="*/ 2147483647 h 325"/>
                <a:gd name="T84" fmla="*/ 2147483647 w 387"/>
                <a:gd name="T85" fmla="*/ 2147483647 h 325"/>
                <a:gd name="T86" fmla="*/ 2147483647 w 387"/>
                <a:gd name="T87" fmla="*/ 2147483647 h 325"/>
                <a:gd name="T88" fmla="*/ 2147483647 w 387"/>
                <a:gd name="T89" fmla="*/ 2147483647 h 325"/>
                <a:gd name="T90" fmla="*/ 2147483647 w 387"/>
                <a:gd name="T91" fmla="*/ 2147483647 h 325"/>
                <a:gd name="T92" fmla="*/ 2147483647 w 387"/>
                <a:gd name="T93" fmla="*/ 2147483647 h 325"/>
                <a:gd name="T94" fmla="*/ 2147483647 w 387"/>
                <a:gd name="T95" fmla="*/ 2147483647 h 325"/>
                <a:gd name="T96" fmla="*/ 2147483647 w 387"/>
                <a:gd name="T97" fmla="*/ 2147483647 h 325"/>
                <a:gd name="T98" fmla="*/ 2147483647 w 387"/>
                <a:gd name="T99" fmla="*/ 2147483647 h 325"/>
                <a:gd name="T100" fmla="*/ 2147483647 w 387"/>
                <a:gd name="T101" fmla="*/ 2147483647 h 325"/>
                <a:gd name="T102" fmla="*/ 2147483647 w 387"/>
                <a:gd name="T103" fmla="*/ 2147483647 h 325"/>
                <a:gd name="T104" fmla="*/ 2147483647 w 387"/>
                <a:gd name="T105" fmla="*/ 2147483647 h 325"/>
                <a:gd name="T106" fmla="*/ 2147483647 w 387"/>
                <a:gd name="T107" fmla="*/ 2147483647 h 325"/>
                <a:gd name="T108" fmla="*/ 2147483647 w 387"/>
                <a:gd name="T109" fmla="*/ 2147483647 h 325"/>
                <a:gd name="T110" fmla="*/ 2147483647 w 387"/>
                <a:gd name="T111" fmla="*/ 2147483647 h 325"/>
                <a:gd name="T112" fmla="*/ 2147483647 w 387"/>
                <a:gd name="T113" fmla="*/ 2147483647 h 325"/>
                <a:gd name="T114" fmla="*/ 2147483647 w 387"/>
                <a:gd name="T115" fmla="*/ 2147483647 h 325"/>
                <a:gd name="T116" fmla="*/ 2147483647 w 387"/>
                <a:gd name="T117" fmla="*/ 2147483647 h 325"/>
                <a:gd name="T118" fmla="*/ 2147483647 w 387"/>
                <a:gd name="T119" fmla="*/ 2147483647 h 325"/>
                <a:gd name="T120" fmla="*/ 2147483647 w 387"/>
                <a:gd name="T121" fmla="*/ 2147483647 h 325"/>
                <a:gd name="T122" fmla="*/ 2147483647 w 387"/>
                <a:gd name="T123" fmla="*/ 2147483647 h 32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387" h="325">
                  <a:moveTo>
                    <a:pt x="154" y="112"/>
                  </a:moveTo>
                  <a:lnTo>
                    <a:pt x="154" y="112"/>
                  </a:lnTo>
                  <a:lnTo>
                    <a:pt x="162" y="98"/>
                  </a:lnTo>
                  <a:lnTo>
                    <a:pt x="172" y="86"/>
                  </a:lnTo>
                  <a:lnTo>
                    <a:pt x="184" y="74"/>
                  </a:lnTo>
                  <a:lnTo>
                    <a:pt x="196" y="66"/>
                  </a:lnTo>
                  <a:lnTo>
                    <a:pt x="210" y="58"/>
                  </a:lnTo>
                  <a:lnTo>
                    <a:pt x="224" y="52"/>
                  </a:lnTo>
                  <a:lnTo>
                    <a:pt x="240" y="48"/>
                  </a:lnTo>
                  <a:lnTo>
                    <a:pt x="255" y="44"/>
                  </a:lnTo>
                  <a:lnTo>
                    <a:pt x="271" y="42"/>
                  </a:lnTo>
                  <a:lnTo>
                    <a:pt x="287" y="40"/>
                  </a:lnTo>
                  <a:lnTo>
                    <a:pt x="321" y="42"/>
                  </a:lnTo>
                  <a:lnTo>
                    <a:pt x="355" y="48"/>
                  </a:lnTo>
                  <a:lnTo>
                    <a:pt x="387" y="58"/>
                  </a:lnTo>
                  <a:lnTo>
                    <a:pt x="387" y="56"/>
                  </a:lnTo>
                  <a:lnTo>
                    <a:pt x="357" y="40"/>
                  </a:lnTo>
                  <a:lnTo>
                    <a:pt x="323" y="26"/>
                  </a:lnTo>
                  <a:lnTo>
                    <a:pt x="289" y="14"/>
                  </a:lnTo>
                  <a:lnTo>
                    <a:pt x="257" y="6"/>
                  </a:lnTo>
                  <a:lnTo>
                    <a:pt x="224" y="0"/>
                  </a:lnTo>
                  <a:lnTo>
                    <a:pt x="192" y="0"/>
                  </a:lnTo>
                  <a:lnTo>
                    <a:pt x="178" y="0"/>
                  </a:lnTo>
                  <a:lnTo>
                    <a:pt x="162" y="2"/>
                  </a:lnTo>
                  <a:lnTo>
                    <a:pt x="148" y="6"/>
                  </a:lnTo>
                  <a:lnTo>
                    <a:pt x="134" y="10"/>
                  </a:lnTo>
                  <a:lnTo>
                    <a:pt x="110" y="22"/>
                  </a:lnTo>
                  <a:lnTo>
                    <a:pt x="90" y="32"/>
                  </a:lnTo>
                  <a:lnTo>
                    <a:pt x="70" y="44"/>
                  </a:lnTo>
                  <a:lnTo>
                    <a:pt x="54" y="56"/>
                  </a:lnTo>
                  <a:lnTo>
                    <a:pt x="42" y="68"/>
                  </a:lnTo>
                  <a:lnTo>
                    <a:pt x="30" y="82"/>
                  </a:lnTo>
                  <a:lnTo>
                    <a:pt x="20" y="94"/>
                  </a:lnTo>
                  <a:lnTo>
                    <a:pt x="14" y="108"/>
                  </a:lnTo>
                  <a:lnTo>
                    <a:pt x="8" y="124"/>
                  </a:lnTo>
                  <a:lnTo>
                    <a:pt x="4" y="138"/>
                  </a:lnTo>
                  <a:lnTo>
                    <a:pt x="0" y="154"/>
                  </a:lnTo>
                  <a:lnTo>
                    <a:pt x="0" y="168"/>
                  </a:lnTo>
                  <a:lnTo>
                    <a:pt x="2" y="202"/>
                  </a:lnTo>
                  <a:lnTo>
                    <a:pt x="6" y="234"/>
                  </a:lnTo>
                  <a:lnTo>
                    <a:pt x="12" y="252"/>
                  </a:lnTo>
                  <a:lnTo>
                    <a:pt x="20" y="268"/>
                  </a:lnTo>
                  <a:lnTo>
                    <a:pt x="30" y="283"/>
                  </a:lnTo>
                  <a:lnTo>
                    <a:pt x="42" y="295"/>
                  </a:lnTo>
                  <a:lnTo>
                    <a:pt x="58" y="305"/>
                  </a:lnTo>
                  <a:lnTo>
                    <a:pt x="76" y="315"/>
                  </a:lnTo>
                  <a:lnTo>
                    <a:pt x="94" y="321"/>
                  </a:lnTo>
                  <a:lnTo>
                    <a:pt x="116" y="325"/>
                  </a:lnTo>
                  <a:lnTo>
                    <a:pt x="112" y="299"/>
                  </a:lnTo>
                  <a:lnTo>
                    <a:pt x="112" y="271"/>
                  </a:lnTo>
                  <a:lnTo>
                    <a:pt x="112" y="244"/>
                  </a:lnTo>
                  <a:lnTo>
                    <a:pt x="116" y="216"/>
                  </a:lnTo>
                  <a:lnTo>
                    <a:pt x="122" y="190"/>
                  </a:lnTo>
                  <a:lnTo>
                    <a:pt x="130" y="162"/>
                  </a:lnTo>
                  <a:lnTo>
                    <a:pt x="140" y="136"/>
                  </a:lnTo>
                  <a:lnTo>
                    <a:pt x="154" y="1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  <p:sp>
          <p:nvSpPr>
            <p:cNvPr id="24607" name="Freeform 387"/>
            <p:cNvSpPr>
              <a:spLocks/>
            </p:cNvSpPr>
            <p:nvPr/>
          </p:nvSpPr>
          <p:spPr bwMode="auto">
            <a:xfrm flipH="1">
              <a:off x="368782" y="9312"/>
              <a:ext cx="45322" cy="119823"/>
            </a:xfrm>
            <a:custGeom>
              <a:avLst/>
              <a:gdLst>
                <a:gd name="T0" fmla="*/ 2147483647 w 146"/>
                <a:gd name="T1" fmla="*/ 2147483647 h 387"/>
                <a:gd name="T2" fmla="*/ 2147483647 w 146"/>
                <a:gd name="T3" fmla="*/ 2147483647 h 387"/>
                <a:gd name="T4" fmla="*/ 2147483647 w 146"/>
                <a:gd name="T5" fmla="*/ 2147483647 h 387"/>
                <a:gd name="T6" fmla="*/ 2147483647 w 146"/>
                <a:gd name="T7" fmla="*/ 2147483647 h 387"/>
                <a:gd name="T8" fmla="*/ 2147483647 w 146"/>
                <a:gd name="T9" fmla="*/ 2147483647 h 387"/>
                <a:gd name="T10" fmla="*/ 2147483647 w 146"/>
                <a:gd name="T11" fmla="*/ 0 h 387"/>
                <a:gd name="T12" fmla="*/ 2147483647 w 146"/>
                <a:gd name="T13" fmla="*/ 0 h 387"/>
                <a:gd name="T14" fmla="*/ 2147483647 w 146"/>
                <a:gd name="T15" fmla="*/ 2147483647 h 387"/>
                <a:gd name="T16" fmla="*/ 2147483647 w 146"/>
                <a:gd name="T17" fmla="*/ 2147483647 h 387"/>
                <a:gd name="T18" fmla="*/ 2147483647 w 146"/>
                <a:gd name="T19" fmla="*/ 2147483647 h 387"/>
                <a:gd name="T20" fmla="*/ 2147483647 w 146"/>
                <a:gd name="T21" fmla="*/ 2147483647 h 387"/>
                <a:gd name="T22" fmla="*/ 2147483647 w 146"/>
                <a:gd name="T23" fmla="*/ 2147483647 h 387"/>
                <a:gd name="T24" fmla="*/ 2147483647 w 146"/>
                <a:gd name="T25" fmla="*/ 2147483647 h 387"/>
                <a:gd name="T26" fmla="*/ 2147483647 w 146"/>
                <a:gd name="T27" fmla="*/ 2147483647 h 387"/>
                <a:gd name="T28" fmla="*/ 2147483647 w 146"/>
                <a:gd name="T29" fmla="*/ 2147483647 h 387"/>
                <a:gd name="T30" fmla="*/ 2147483647 w 146"/>
                <a:gd name="T31" fmla="*/ 2147483647 h 387"/>
                <a:gd name="T32" fmla="*/ 2147483647 w 146"/>
                <a:gd name="T33" fmla="*/ 2147483647 h 387"/>
                <a:gd name="T34" fmla="*/ 2147483647 w 146"/>
                <a:gd name="T35" fmla="*/ 2147483647 h 387"/>
                <a:gd name="T36" fmla="*/ 2147483647 w 146"/>
                <a:gd name="T37" fmla="*/ 2147483647 h 387"/>
                <a:gd name="T38" fmla="*/ 0 w 146"/>
                <a:gd name="T39" fmla="*/ 2147483647 h 387"/>
                <a:gd name="T40" fmla="*/ 0 w 146"/>
                <a:gd name="T41" fmla="*/ 2147483647 h 387"/>
                <a:gd name="T42" fmla="*/ 0 w 146"/>
                <a:gd name="T43" fmla="*/ 2147483647 h 387"/>
                <a:gd name="T44" fmla="*/ 2147483647 w 146"/>
                <a:gd name="T45" fmla="*/ 2147483647 h 387"/>
                <a:gd name="T46" fmla="*/ 2147483647 w 146"/>
                <a:gd name="T47" fmla="*/ 2147483647 h 387"/>
                <a:gd name="T48" fmla="*/ 2147483647 w 146"/>
                <a:gd name="T49" fmla="*/ 2147483647 h 387"/>
                <a:gd name="T50" fmla="*/ 2147483647 w 146"/>
                <a:gd name="T51" fmla="*/ 2147483647 h 387"/>
                <a:gd name="T52" fmla="*/ 2147483647 w 146"/>
                <a:gd name="T53" fmla="*/ 2147483647 h 387"/>
                <a:gd name="T54" fmla="*/ 2147483647 w 146"/>
                <a:gd name="T55" fmla="*/ 2147483647 h 387"/>
                <a:gd name="T56" fmla="*/ 2147483647 w 146"/>
                <a:gd name="T57" fmla="*/ 2147483647 h 387"/>
                <a:gd name="T58" fmla="*/ 2147483647 w 146"/>
                <a:gd name="T59" fmla="*/ 2147483647 h 387"/>
                <a:gd name="T60" fmla="*/ 2147483647 w 146"/>
                <a:gd name="T61" fmla="*/ 2147483647 h 387"/>
                <a:gd name="T62" fmla="*/ 2147483647 w 146"/>
                <a:gd name="T63" fmla="*/ 2147483647 h 387"/>
                <a:gd name="T64" fmla="*/ 2147483647 w 146"/>
                <a:gd name="T65" fmla="*/ 2147483647 h 387"/>
                <a:gd name="T66" fmla="*/ 2147483647 w 146"/>
                <a:gd name="T67" fmla="*/ 2147483647 h 387"/>
                <a:gd name="T68" fmla="*/ 2147483647 w 146"/>
                <a:gd name="T69" fmla="*/ 2147483647 h 387"/>
                <a:gd name="T70" fmla="*/ 2147483647 w 146"/>
                <a:gd name="T71" fmla="*/ 2147483647 h 387"/>
                <a:gd name="T72" fmla="*/ 2147483647 w 146"/>
                <a:gd name="T73" fmla="*/ 2147483647 h 387"/>
                <a:gd name="T74" fmla="*/ 2147483647 w 146"/>
                <a:gd name="T75" fmla="*/ 2147483647 h 387"/>
                <a:gd name="T76" fmla="*/ 2147483647 w 146"/>
                <a:gd name="T77" fmla="*/ 2147483647 h 387"/>
                <a:gd name="T78" fmla="*/ 2147483647 w 146"/>
                <a:gd name="T79" fmla="*/ 2147483647 h 387"/>
                <a:gd name="T80" fmla="*/ 2147483647 w 146"/>
                <a:gd name="T81" fmla="*/ 2147483647 h 387"/>
                <a:gd name="T82" fmla="*/ 2147483647 w 146"/>
                <a:gd name="T83" fmla="*/ 2147483647 h 387"/>
                <a:gd name="T84" fmla="*/ 2147483647 w 146"/>
                <a:gd name="T85" fmla="*/ 2147483647 h 387"/>
                <a:gd name="T86" fmla="*/ 2147483647 w 146"/>
                <a:gd name="T87" fmla="*/ 2147483647 h 38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46" h="387">
                  <a:moveTo>
                    <a:pt x="78" y="73"/>
                  </a:moveTo>
                  <a:lnTo>
                    <a:pt x="78" y="73"/>
                  </a:lnTo>
                  <a:lnTo>
                    <a:pt x="92" y="51"/>
                  </a:lnTo>
                  <a:lnTo>
                    <a:pt x="110" y="32"/>
                  </a:lnTo>
                  <a:lnTo>
                    <a:pt x="128" y="14"/>
                  </a:lnTo>
                  <a:lnTo>
                    <a:pt x="146" y="0"/>
                  </a:lnTo>
                  <a:lnTo>
                    <a:pt x="116" y="8"/>
                  </a:lnTo>
                  <a:lnTo>
                    <a:pt x="88" y="20"/>
                  </a:lnTo>
                  <a:lnTo>
                    <a:pt x="74" y="26"/>
                  </a:lnTo>
                  <a:lnTo>
                    <a:pt x="62" y="34"/>
                  </a:lnTo>
                  <a:lnTo>
                    <a:pt x="50" y="43"/>
                  </a:lnTo>
                  <a:lnTo>
                    <a:pt x="40" y="53"/>
                  </a:lnTo>
                  <a:lnTo>
                    <a:pt x="30" y="65"/>
                  </a:lnTo>
                  <a:lnTo>
                    <a:pt x="22" y="79"/>
                  </a:lnTo>
                  <a:lnTo>
                    <a:pt x="16" y="95"/>
                  </a:lnTo>
                  <a:lnTo>
                    <a:pt x="10" y="111"/>
                  </a:lnTo>
                  <a:lnTo>
                    <a:pt x="6" y="131"/>
                  </a:lnTo>
                  <a:lnTo>
                    <a:pt x="2" y="151"/>
                  </a:lnTo>
                  <a:lnTo>
                    <a:pt x="0" y="175"/>
                  </a:lnTo>
                  <a:lnTo>
                    <a:pt x="0" y="199"/>
                  </a:lnTo>
                  <a:lnTo>
                    <a:pt x="2" y="223"/>
                  </a:lnTo>
                  <a:lnTo>
                    <a:pt x="8" y="247"/>
                  </a:lnTo>
                  <a:lnTo>
                    <a:pt x="16" y="271"/>
                  </a:lnTo>
                  <a:lnTo>
                    <a:pt x="30" y="295"/>
                  </a:lnTo>
                  <a:lnTo>
                    <a:pt x="44" y="319"/>
                  </a:lnTo>
                  <a:lnTo>
                    <a:pt x="62" y="343"/>
                  </a:lnTo>
                  <a:lnTo>
                    <a:pt x="80" y="365"/>
                  </a:lnTo>
                  <a:lnTo>
                    <a:pt x="100" y="387"/>
                  </a:lnTo>
                  <a:lnTo>
                    <a:pt x="102" y="385"/>
                  </a:lnTo>
                  <a:lnTo>
                    <a:pt x="86" y="347"/>
                  </a:lnTo>
                  <a:lnTo>
                    <a:pt x="72" y="305"/>
                  </a:lnTo>
                  <a:lnTo>
                    <a:pt x="62" y="263"/>
                  </a:lnTo>
                  <a:lnTo>
                    <a:pt x="56" y="221"/>
                  </a:lnTo>
                  <a:lnTo>
                    <a:pt x="54" y="181"/>
                  </a:lnTo>
                  <a:lnTo>
                    <a:pt x="54" y="161"/>
                  </a:lnTo>
                  <a:lnTo>
                    <a:pt x="56" y="141"/>
                  </a:lnTo>
                  <a:lnTo>
                    <a:pt x="60" y="123"/>
                  </a:lnTo>
                  <a:lnTo>
                    <a:pt x="64" y="105"/>
                  </a:lnTo>
                  <a:lnTo>
                    <a:pt x="70" y="89"/>
                  </a:lnTo>
                  <a:lnTo>
                    <a:pt x="78" y="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  <p:sp>
          <p:nvSpPr>
            <p:cNvPr id="24608" name="Freeform 388"/>
            <p:cNvSpPr>
              <a:spLocks/>
            </p:cNvSpPr>
            <p:nvPr/>
          </p:nvSpPr>
          <p:spPr bwMode="auto">
            <a:xfrm flipH="1">
              <a:off x="338981" y="124168"/>
              <a:ext cx="129757" cy="146519"/>
            </a:xfrm>
            <a:custGeom>
              <a:avLst/>
              <a:gdLst>
                <a:gd name="T0" fmla="*/ 2147483647 w 417"/>
                <a:gd name="T1" fmla="*/ 2147483647 h 471"/>
                <a:gd name="T2" fmla="*/ 2147483647 w 417"/>
                <a:gd name="T3" fmla="*/ 2147483647 h 471"/>
                <a:gd name="T4" fmla="*/ 2147483647 w 417"/>
                <a:gd name="T5" fmla="*/ 2147483647 h 471"/>
                <a:gd name="T6" fmla="*/ 2147483647 w 417"/>
                <a:gd name="T7" fmla="*/ 2147483647 h 471"/>
                <a:gd name="T8" fmla="*/ 2147483647 w 417"/>
                <a:gd name="T9" fmla="*/ 0 h 471"/>
                <a:gd name="T10" fmla="*/ 2147483647 w 417"/>
                <a:gd name="T11" fmla="*/ 2147483647 h 471"/>
                <a:gd name="T12" fmla="*/ 2147483647 w 417"/>
                <a:gd name="T13" fmla="*/ 2147483647 h 471"/>
                <a:gd name="T14" fmla="*/ 2147483647 w 417"/>
                <a:gd name="T15" fmla="*/ 2147483647 h 471"/>
                <a:gd name="T16" fmla="*/ 2147483647 w 417"/>
                <a:gd name="T17" fmla="*/ 2147483647 h 471"/>
                <a:gd name="T18" fmla="*/ 2147483647 w 417"/>
                <a:gd name="T19" fmla="*/ 2147483647 h 471"/>
                <a:gd name="T20" fmla="*/ 2147483647 w 417"/>
                <a:gd name="T21" fmla="*/ 2147483647 h 471"/>
                <a:gd name="T22" fmla="*/ 2147483647 w 417"/>
                <a:gd name="T23" fmla="*/ 2147483647 h 471"/>
                <a:gd name="T24" fmla="*/ 0 w 417"/>
                <a:gd name="T25" fmla="*/ 2147483647 h 471"/>
                <a:gd name="T26" fmla="*/ 0 w 417"/>
                <a:gd name="T27" fmla="*/ 2147483647 h 471"/>
                <a:gd name="T28" fmla="*/ 2147483647 w 417"/>
                <a:gd name="T29" fmla="*/ 2147483647 h 471"/>
                <a:gd name="T30" fmla="*/ 2147483647 w 417"/>
                <a:gd name="T31" fmla="*/ 2147483647 h 471"/>
                <a:gd name="T32" fmla="*/ 2147483647 w 417"/>
                <a:gd name="T33" fmla="*/ 2147483647 h 471"/>
                <a:gd name="T34" fmla="*/ 2147483647 w 417"/>
                <a:gd name="T35" fmla="*/ 2147483647 h 471"/>
                <a:gd name="T36" fmla="*/ 2147483647 w 417"/>
                <a:gd name="T37" fmla="*/ 2147483647 h 471"/>
                <a:gd name="T38" fmla="*/ 2147483647 w 417"/>
                <a:gd name="T39" fmla="*/ 2147483647 h 471"/>
                <a:gd name="T40" fmla="*/ 2147483647 w 417"/>
                <a:gd name="T41" fmla="*/ 2147483647 h 471"/>
                <a:gd name="T42" fmla="*/ 2147483647 w 417"/>
                <a:gd name="T43" fmla="*/ 2147483647 h 471"/>
                <a:gd name="T44" fmla="*/ 2147483647 w 417"/>
                <a:gd name="T45" fmla="*/ 2147483647 h 471"/>
                <a:gd name="T46" fmla="*/ 2147483647 w 417"/>
                <a:gd name="T47" fmla="*/ 2147483647 h 471"/>
                <a:gd name="T48" fmla="*/ 2147483647 w 417"/>
                <a:gd name="T49" fmla="*/ 2147483647 h 471"/>
                <a:gd name="T50" fmla="*/ 2147483647 w 417"/>
                <a:gd name="T51" fmla="*/ 2147483647 h 471"/>
                <a:gd name="T52" fmla="*/ 2147483647 w 417"/>
                <a:gd name="T53" fmla="*/ 2147483647 h 471"/>
                <a:gd name="T54" fmla="*/ 2147483647 w 417"/>
                <a:gd name="T55" fmla="*/ 2147483647 h 471"/>
                <a:gd name="T56" fmla="*/ 2147483647 w 417"/>
                <a:gd name="T57" fmla="*/ 2147483647 h 471"/>
                <a:gd name="T58" fmla="*/ 2147483647 w 417"/>
                <a:gd name="T59" fmla="*/ 2147483647 h 471"/>
                <a:gd name="T60" fmla="*/ 2147483647 w 417"/>
                <a:gd name="T61" fmla="*/ 2147483647 h 471"/>
                <a:gd name="T62" fmla="*/ 2147483647 w 417"/>
                <a:gd name="T63" fmla="*/ 2147483647 h 471"/>
                <a:gd name="T64" fmla="*/ 2147483647 w 417"/>
                <a:gd name="T65" fmla="*/ 2147483647 h 471"/>
                <a:gd name="T66" fmla="*/ 2147483647 w 417"/>
                <a:gd name="T67" fmla="*/ 2147483647 h 47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417" h="471">
                  <a:moveTo>
                    <a:pt x="387" y="152"/>
                  </a:moveTo>
                  <a:lnTo>
                    <a:pt x="387" y="152"/>
                  </a:lnTo>
                  <a:lnTo>
                    <a:pt x="315" y="70"/>
                  </a:lnTo>
                  <a:lnTo>
                    <a:pt x="289" y="38"/>
                  </a:lnTo>
                  <a:lnTo>
                    <a:pt x="279" y="26"/>
                  </a:lnTo>
                  <a:lnTo>
                    <a:pt x="275" y="18"/>
                  </a:lnTo>
                  <a:lnTo>
                    <a:pt x="243" y="8"/>
                  </a:lnTo>
                  <a:lnTo>
                    <a:pt x="209" y="2"/>
                  </a:lnTo>
                  <a:lnTo>
                    <a:pt x="175" y="0"/>
                  </a:lnTo>
                  <a:lnTo>
                    <a:pt x="159" y="2"/>
                  </a:lnTo>
                  <a:lnTo>
                    <a:pt x="143" y="4"/>
                  </a:lnTo>
                  <a:lnTo>
                    <a:pt x="128" y="8"/>
                  </a:lnTo>
                  <a:lnTo>
                    <a:pt x="112" y="12"/>
                  </a:lnTo>
                  <a:lnTo>
                    <a:pt x="98" y="18"/>
                  </a:lnTo>
                  <a:lnTo>
                    <a:pt x="84" y="26"/>
                  </a:lnTo>
                  <a:lnTo>
                    <a:pt x="72" y="34"/>
                  </a:lnTo>
                  <a:lnTo>
                    <a:pt x="60" y="46"/>
                  </a:lnTo>
                  <a:lnTo>
                    <a:pt x="50" y="58"/>
                  </a:lnTo>
                  <a:lnTo>
                    <a:pt x="42" y="72"/>
                  </a:lnTo>
                  <a:lnTo>
                    <a:pt x="28" y="96"/>
                  </a:lnTo>
                  <a:lnTo>
                    <a:pt x="18" y="122"/>
                  </a:lnTo>
                  <a:lnTo>
                    <a:pt x="10" y="150"/>
                  </a:lnTo>
                  <a:lnTo>
                    <a:pt x="4" y="176"/>
                  </a:lnTo>
                  <a:lnTo>
                    <a:pt x="0" y="204"/>
                  </a:lnTo>
                  <a:lnTo>
                    <a:pt x="0" y="231"/>
                  </a:lnTo>
                  <a:lnTo>
                    <a:pt x="0" y="259"/>
                  </a:lnTo>
                  <a:lnTo>
                    <a:pt x="4" y="285"/>
                  </a:lnTo>
                  <a:lnTo>
                    <a:pt x="8" y="305"/>
                  </a:lnTo>
                  <a:lnTo>
                    <a:pt x="14" y="325"/>
                  </a:lnTo>
                  <a:lnTo>
                    <a:pt x="20" y="343"/>
                  </a:lnTo>
                  <a:lnTo>
                    <a:pt x="28" y="361"/>
                  </a:lnTo>
                  <a:lnTo>
                    <a:pt x="36" y="379"/>
                  </a:lnTo>
                  <a:lnTo>
                    <a:pt x="46" y="395"/>
                  </a:lnTo>
                  <a:lnTo>
                    <a:pt x="58" y="409"/>
                  </a:lnTo>
                  <a:lnTo>
                    <a:pt x="70" y="423"/>
                  </a:lnTo>
                  <a:lnTo>
                    <a:pt x="86" y="437"/>
                  </a:lnTo>
                  <a:lnTo>
                    <a:pt x="102" y="449"/>
                  </a:lnTo>
                  <a:lnTo>
                    <a:pt x="120" y="457"/>
                  </a:lnTo>
                  <a:lnTo>
                    <a:pt x="137" y="465"/>
                  </a:lnTo>
                  <a:lnTo>
                    <a:pt x="153" y="469"/>
                  </a:lnTo>
                  <a:lnTo>
                    <a:pt x="171" y="471"/>
                  </a:lnTo>
                  <a:lnTo>
                    <a:pt x="191" y="471"/>
                  </a:lnTo>
                  <a:lnTo>
                    <a:pt x="209" y="467"/>
                  </a:lnTo>
                  <a:lnTo>
                    <a:pt x="227" y="463"/>
                  </a:lnTo>
                  <a:lnTo>
                    <a:pt x="243" y="455"/>
                  </a:lnTo>
                  <a:lnTo>
                    <a:pt x="261" y="445"/>
                  </a:lnTo>
                  <a:lnTo>
                    <a:pt x="277" y="433"/>
                  </a:lnTo>
                  <a:lnTo>
                    <a:pt x="293" y="421"/>
                  </a:lnTo>
                  <a:lnTo>
                    <a:pt x="309" y="405"/>
                  </a:lnTo>
                  <a:lnTo>
                    <a:pt x="323" y="385"/>
                  </a:lnTo>
                  <a:lnTo>
                    <a:pt x="335" y="365"/>
                  </a:lnTo>
                  <a:lnTo>
                    <a:pt x="361" y="319"/>
                  </a:lnTo>
                  <a:lnTo>
                    <a:pt x="385" y="275"/>
                  </a:lnTo>
                  <a:lnTo>
                    <a:pt x="395" y="255"/>
                  </a:lnTo>
                  <a:lnTo>
                    <a:pt x="403" y="235"/>
                  </a:lnTo>
                  <a:lnTo>
                    <a:pt x="409" y="214"/>
                  </a:lnTo>
                  <a:lnTo>
                    <a:pt x="413" y="196"/>
                  </a:lnTo>
                  <a:lnTo>
                    <a:pt x="417" y="186"/>
                  </a:lnTo>
                  <a:lnTo>
                    <a:pt x="415" y="182"/>
                  </a:lnTo>
                  <a:lnTo>
                    <a:pt x="387" y="1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  <p:sp>
          <p:nvSpPr>
            <p:cNvPr id="24609" name="Freeform 389"/>
            <p:cNvSpPr>
              <a:spLocks/>
            </p:cNvSpPr>
            <p:nvPr/>
          </p:nvSpPr>
          <p:spPr bwMode="auto">
            <a:xfrm flipH="1">
              <a:off x="285588" y="0"/>
              <a:ext cx="111752" cy="170111"/>
            </a:xfrm>
            <a:custGeom>
              <a:avLst/>
              <a:gdLst>
                <a:gd name="T0" fmla="*/ 2147483647 w 360"/>
                <a:gd name="T1" fmla="*/ 2147483647 h 549"/>
                <a:gd name="T2" fmla="*/ 2147483647 w 360"/>
                <a:gd name="T3" fmla="*/ 2147483647 h 549"/>
                <a:gd name="T4" fmla="*/ 2147483647 w 360"/>
                <a:gd name="T5" fmla="*/ 2147483647 h 549"/>
                <a:gd name="T6" fmla="*/ 0 w 360"/>
                <a:gd name="T7" fmla="*/ 2147483647 h 549"/>
                <a:gd name="T8" fmla="*/ 2147483647 w 360"/>
                <a:gd name="T9" fmla="*/ 2147483647 h 549"/>
                <a:gd name="T10" fmla="*/ 2147483647 w 360"/>
                <a:gd name="T11" fmla="*/ 2147483647 h 549"/>
                <a:gd name="T12" fmla="*/ 2147483647 w 360"/>
                <a:gd name="T13" fmla="*/ 2147483647 h 549"/>
                <a:gd name="T14" fmla="*/ 2147483647 w 360"/>
                <a:gd name="T15" fmla="*/ 2147483647 h 549"/>
                <a:gd name="T16" fmla="*/ 2147483647 w 360"/>
                <a:gd name="T17" fmla="*/ 2147483647 h 549"/>
                <a:gd name="T18" fmla="*/ 2147483647 w 360"/>
                <a:gd name="T19" fmla="*/ 2147483647 h 549"/>
                <a:gd name="T20" fmla="*/ 2147483647 w 360"/>
                <a:gd name="T21" fmla="*/ 2147483647 h 549"/>
                <a:gd name="T22" fmla="*/ 2147483647 w 360"/>
                <a:gd name="T23" fmla="*/ 2147483647 h 549"/>
                <a:gd name="T24" fmla="*/ 2147483647 w 360"/>
                <a:gd name="T25" fmla="*/ 2147483647 h 549"/>
                <a:gd name="T26" fmla="*/ 2147483647 w 360"/>
                <a:gd name="T27" fmla="*/ 2147483647 h 549"/>
                <a:gd name="T28" fmla="*/ 2147483647 w 360"/>
                <a:gd name="T29" fmla="*/ 2147483647 h 549"/>
                <a:gd name="T30" fmla="*/ 2147483647 w 360"/>
                <a:gd name="T31" fmla="*/ 2147483647 h 549"/>
                <a:gd name="T32" fmla="*/ 2147483647 w 360"/>
                <a:gd name="T33" fmla="*/ 2147483647 h 549"/>
                <a:gd name="T34" fmla="*/ 2147483647 w 360"/>
                <a:gd name="T35" fmla="*/ 2147483647 h 549"/>
                <a:gd name="T36" fmla="*/ 2147483647 w 360"/>
                <a:gd name="T37" fmla="*/ 2147483647 h 549"/>
                <a:gd name="T38" fmla="*/ 2147483647 w 360"/>
                <a:gd name="T39" fmla="*/ 2147483647 h 549"/>
                <a:gd name="T40" fmla="*/ 2147483647 w 360"/>
                <a:gd name="T41" fmla="*/ 2147483647 h 549"/>
                <a:gd name="T42" fmla="*/ 2147483647 w 360"/>
                <a:gd name="T43" fmla="*/ 2147483647 h 549"/>
                <a:gd name="T44" fmla="*/ 2147483647 w 360"/>
                <a:gd name="T45" fmla="*/ 2147483647 h 549"/>
                <a:gd name="T46" fmla="*/ 2147483647 w 360"/>
                <a:gd name="T47" fmla="*/ 2147483647 h 549"/>
                <a:gd name="T48" fmla="*/ 2147483647 w 360"/>
                <a:gd name="T49" fmla="*/ 2147483647 h 549"/>
                <a:gd name="T50" fmla="*/ 2147483647 w 360"/>
                <a:gd name="T51" fmla="*/ 2147483647 h 549"/>
                <a:gd name="T52" fmla="*/ 2147483647 w 360"/>
                <a:gd name="T53" fmla="*/ 2147483647 h 549"/>
                <a:gd name="T54" fmla="*/ 2147483647 w 360"/>
                <a:gd name="T55" fmla="*/ 0 h 549"/>
                <a:gd name="T56" fmla="*/ 2147483647 w 360"/>
                <a:gd name="T57" fmla="*/ 2147483647 h 549"/>
                <a:gd name="T58" fmla="*/ 2147483647 w 360"/>
                <a:gd name="T59" fmla="*/ 2147483647 h 549"/>
                <a:gd name="T60" fmla="*/ 2147483647 w 360"/>
                <a:gd name="T61" fmla="*/ 2147483647 h 549"/>
                <a:gd name="T62" fmla="*/ 2147483647 w 360"/>
                <a:gd name="T63" fmla="*/ 2147483647 h 549"/>
                <a:gd name="T64" fmla="*/ 2147483647 w 360"/>
                <a:gd name="T65" fmla="*/ 2147483647 h 54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60" h="549">
                  <a:moveTo>
                    <a:pt x="24" y="103"/>
                  </a:moveTo>
                  <a:lnTo>
                    <a:pt x="24" y="103"/>
                  </a:lnTo>
                  <a:lnTo>
                    <a:pt x="16" y="119"/>
                  </a:lnTo>
                  <a:lnTo>
                    <a:pt x="10" y="135"/>
                  </a:lnTo>
                  <a:lnTo>
                    <a:pt x="6" y="153"/>
                  </a:lnTo>
                  <a:lnTo>
                    <a:pt x="2" y="171"/>
                  </a:lnTo>
                  <a:lnTo>
                    <a:pt x="0" y="191"/>
                  </a:lnTo>
                  <a:lnTo>
                    <a:pt x="0" y="211"/>
                  </a:lnTo>
                  <a:lnTo>
                    <a:pt x="2" y="251"/>
                  </a:lnTo>
                  <a:lnTo>
                    <a:pt x="8" y="293"/>
                  </a:lnTo>
                  <a:lnTo>
                    <a:pt x="18" y="335"/>
                  </a:lnTo>
                  <a:lnTo>
                    <a:pt x="32" y="377"/>
                  </a:lnTo>
                  <a:lnTo>
                    <a:pt x="48" y="415"/>
                  </a:lnTo>
                  <a:lnTo>
                    <a:pt x="58" y="421"/>
                  </a:lnTo>
                  <a:lnTo>
                    <a:pt x="74" y="435"/>
                  </a:lnTo>
                  <a:lnTo>
                    <a:pt x="122" y="477"/>
                  </a:lnTo>
                  <a:lnTo>
                    <a:pt x="170" y="519"/>
                  </a:lnTo>
                  <a:lnTo>
                    <a:pt x="176" y="525"/>
                  </a:lnTo>
                  <a:lnTo>
                    <a:pt x="204" y="549"/>
                  </a:lnTo>
                  <a:lnTo>
                    <a:pt x="220" y="539"/>
                  </a:lnTo>
                  <a:lnTo>
                    <a:pt x="234" y="527"/>
                  </a:lnTo>
                  <a:lnTo>
                    <a:pt x="248" y="511"/>
                  </a:lnTo>
                  <a:lnTo>
                    <a:pt x="262" y="493"/>
                  </a:lnTo>
                  <a:lnTo>
                    <a:pt x="290" y="449"/>
                  </a:lnTo>
                  <a:lnTo>
                    <a:pt x="320" y="399"/>
                  </a:lnTo>
                  <a:lnTo>
                    <a:pt x="330" y="377"/>
                  </a:lnTo>
                  <a:lnTo>
                    <a:pt x="340" y="355"/>
                  </a:lnTo>
                  <a:lnTo>
                    <a:pt x="348" y="331"/>
                  </a:lnTo>
                  <a:lnTo>
                    <a:pt x="354" y="307"/>
                  </a:lnTo>
                  <a:lnTo>
                    <a:pt x="358" y="283"/>
                  </a:lnTo>
                  <a:lnTo>
                    <a:pt x="360" y="259"/>
                  </a:lnTo>
                  <a:lnTo>
                    <a:pt x="360" y="235"/>
                  </a:lnTo>
                  <a:lnTo>
                    <a:pt x="360" y="211"/>
                  </a:lnTo>
                  <a:lnTo>
                    <a:pt x="356" y="187"/>
                  </a:lnTo>
                  <a:lnTo>
                    <a:pt x="352" y="163"/>
                  </a:lnTo>
                  <a:lnTo>
                    <a:pt x="346" y="141"/>
                  </a:lnTo>
                  <a:lnTo>
                    <a:pt x="338" y="119"/>
                  </a:lnTo>
                  <a:lnTo>
                    <a:pt x="328" y="99"/>
                  </a:lnTo>
                  <a:lnTo>
                    <a:pt x="318" y="81"/>
                  </a:lnTo>
                  <a:lnTo>
                    <a:pt x="304" y="64"/>
                  </a:lnTo>
                  <a:lnTo>
                    <a:pt x="290" y="48"/>
                  </a:lnTo>
                  <a:lnTo>
                    <a:pt x="278" y="38"/>
                  </a:lnTo>
                  <a:lnTo>
                    <a:pt x="268" y="28"/>
                  </a:lnTo>
                  <a:lnTo>
                    <a:pt x="256" y="20"/>
                  </a:lnTo>
                  <a:lnTo>
                    <a:pt x="244" y="14"/>
                  </a:lnTo>
                  <a:lnTo>
                    <a:pt x="232" y="8"/>
                  </a:lnTo>
                  <a:lnTo>
                    <a:pt x="218" y="4"/>
                  </a:lnTo>
                  <a:lnTo>
                    <a:pt x="206" y="2"/>
                  </a:lnTo>
                  <a:lnTo>
                    <a:pt x="194" y="0"/>
                  </a:lnTo>
                  <a:lnTo>
                    <a:pt x="168" y="0"/>
                  </a:lnTo>
                  <a:lnTo>
                    <a:pt x="142" y="6"/>
                  </a:lnTo>
                  <a:lnTo>
                    <a:pt x="116" y="16"/>
                  </a:lnTo>
                  <a:lnTo>
                    <a:pt x="92" y="30"/>
                  </a:lnTo>
                  <a:lnTo>
                    <a:pt x="74" y="44"/>
                  </a:lnTo>
                  <a:lnTo>
                    <a:pt x="56" y="62"/>
                  </a:lnTo>
                  <a:lnTo>
                    <a:pt x="38" y="81"/>
                  </a:lnTo>
                  <a:lnTo>
                    <a:pt x="24" y="1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  <p:sp>
          <p:nvSpPr>
            <p:cNvPr id="24610" name="Freeform 390"/>
            <p:cNvSpPr>
              <a:spLocks/>
            </p:cNvSpPr>
            <p:nvPr/>
          </p:nvSpPr>
          <p:spPr bwMode="auto">
            <a:xfrm flipH="1">
              <a:off x="147140" y="128514"/>
              <a:ext cx="235921" cy="243991"/>
            </a:xfrm>
            <a:custGeom>
              <a:avLst/>
              <a:gdLst>
                <a:gd name="T0" fmla="*/ 2147483647 w 761"/>
                <a:gd name="T1" fmla="*/ 2147483647 h 784"/>
                <a:gd name="T2" fmla="*/ 2147483647 w 761"/>
                <a:gd name="T3" fmla="*/ 2147483647 h 784"/>
                <a:gd name="T4" fmla="*/ 2147483647 w 761"/>
                <a:gd name="T5" fmla="*/ 2147483647 h 784"/>
                <a:gd name="T6" fmla="*/ 2147483647 w 761"/>
                <a:gd name="T7" fmla="*/ 2147483647 h 784"/>
                <a:gd name="T8" fmla="*/ 2147483647 w 761"/>
                <a:gd name="T9" fmla="*/ 2147483647 h 784"/>
                <a:gd name="T10" fmla="*/ 2147483647 w 761"/>
                <a:gd name="T11" fmla="*/ 2147483647 h 784"/>
                <a:gd name="T12" fmla="*/ 2147483647 w 761"/>
                <a:gd name="T13" fmla="*/ 2147483647 h 784"/>
                <a:gd name="T14" fmla="*/ 2147483647 w 761"/>
                <a:gd name="T15" fmla="*/ 2147483647 h 784"/>
                <a:gd name="T16" fmla="*/ 2147483647 w 761"/>
                <a:gd name="T17" fmla="*/ 2147483647 h 784"/>
                <a:gd name="T18" fmla="*/ 2147483647 w 761"/>
                <a:gd name="T19" fmla="*/ 2147483647 h 784"/>
                <a:gd name="T20" fmla="*/ 2147483647 w 761"/>
                <a:gd name="T21" fmla="*/ 2147483647 h 784"/>
                <a:gd name="T22" fmla="*/ 2147483647 w 761"/>
                <a:gd name="T23" fmla="*/ 2147483647 h 784"/>
                <a:gd name="T24" fmla="*/ 2147483647 w 761"/>
                <a:gd name="T25" fmla="*/ 2147483647 h 784"/>
                <a:gd name="T26" fmla="*/ 2147483647 w 761"/>
                <a:gd name="T27" fmla="*/ 2147483647 h 784"/>
                <a:gd name="T28" fmla="*/ 2147483647 w 761"/>
                <a:gd name="T29" fmla="*/ 2147483647 h 784"/>
                <a:gd name="T30" fmla="*/ 2147483647 w 761"/>
                <a:gd name="T31" fmla="*/ 2147483647 h 784"/>
                <a:gd name="T32" fmla="*/ 2147483647 w 761"/>
                <a:gd name="T33" fmla="*/ 0 h 784"/>
                <a:gd name="T34" fmla="*/ 0 w 761"/>
                <a:gd name="T35" fmla="*/ 2147483647 h 784"/>
                <a:gd name="T36" fmla="*/ 0 w 761"/>
                <a:gd name="T37" fmla="*/ 2147483647 h 784"/>
                <a:gd name="T38" fmla="*/ 0 w 761"/>
                <a:gd name="T39" fmla="*/ 2147483647 h 784"/>
                <a:gd name="T40" fmla="*/ 0 w 761"/>
                <a:gd name="T41" fmla="*/ 2147483647 h 784"/>
                <a:gd name="T42" fmla="*/ 0 w 761"/>
                <a:gd name="T43" fmla="*/ 2147483647 h 784"/>
                <a:gd name="T44" fmla="*/ 0 w 761"/>
                <a:gd name="T45" fmla="*/ 2147483647 h 784"/>
                <a:gd name="T46" fmla="*/ 2147483647 w 761"/>
                <a:gd name="T47" fmla="*/ 2147483647 h 784"/>
                <a:gd name="T48" fmla="*/ 2147483647 w 761"/>
                <a:gd name="T49" fmla="*/ 2147483647 h 784"/>
                <a:gd name="T50" fmla="*/ 2147483647 w 761"/>
                <a:gd name="T51" fmla="*/ 2147483647 h 784"/>
                <a:gd name="T52" fmla="*/ 2147483647 w 761"/>
                <a:gd name="T53" fmla="*/ 2147483647 h 784"/>
                <a:gd name="T54" fmla="*/ 2147483647 w 761"/>
                <a:gd name="T55" fmla="*/ 2147483647 h 784"/>
                <a:gd name="T56" fmla="*/ 2147483647 w 761"/>
                <a:gd name="T57" fmla="*/ 2147483647 h 784"/>
                <a:gd name="T58" fmla="*/ 2147483647 w 761"/>
                <a:gd name="T59" fmla="*/ 2147483647 h 784"/>
                <a:gd name="T60" fmla="*/ 2147483647 w 761"/>
                <a:gd name="T61" fmla="*/ 2147483647 h 784"/>
                <a:gd name="T62" fmla="*/ 2147483647 w 761"/>
                <a:gd name="T63" fmla="*/ 2147483647 h 784"/>
                <a:gd name="T64" fmla="*/ 2147483647 w 761"/>
                <a:gd name="T65" fmla="*/ 2147483647 h 784"/>
                <a:gd name="T66" fmla="*/ 2147483647 w 761"/>
                <a:gd name="T67" fmla="*/ 2147483647 h 784"/>
                <a:gd name="T68" fmla="*/ 2147483647 w 761"/>
                <a:gd name="T69" fmla="*/ 2147483647 h 784"/>
                <a:gd name="T70" fmla="*/ 2147483647 w 761"/>
                <a:gd name="T71" fmla="*/ 2147483647 h 784"/>
                <a:gd name="T72" fmla="*/ 2147483647 w 761"/>
                <a:gd name="T73" fmla="*/ 2147483647 h 784"/>
                <a:gd name="T74" fmla="*/ 2147483647 w 761"/>
                <a:gd name="T75" fmla="*/ 2147483647 h 784"/>
                <a:gd name="T76" fmla="*/ 2147483647 w 761"/>
                <a:gd name="T77" fmla="*/ 2147483647 h 784"/>
                <a:gd name="T78" fmla="*/ 2147483647 w 761"/>
                <a:gd name="T79" fmla="*/ 2147483647 h 784"/>
                <a:gd name="T80" fmla="*/ 2147483647 w 761"/>
                <a:gd name="T81" fmla="*/ 2147483647 h 784"/>
                <a:gd name="T82" fmla="*/ 2147483647 w 761"/>
                <a:gd name="T83" fmla="*/ 2147483647 h 784"/>
                <a:gd name="T84" fmla="*/ 2147483647 w 761"/>
                <a:gd name="T85" fmla="*/ 2147483647 h 784"/>
                <a:gd name="T86" fmla="*/ 2147483647 w 761"/>
                <a:gd name="T87" fmla="*/ 2147483647 h 784"/>
                <a:gd name="T88" fmla="*/ 2147483647 w 761"/>
                <a:gd name="T89" fmla="*/ 2147483647 h 784"/>
                <a:gd name="T90" fmla="*/ 2147483647 w 761"/>
                <a:gd name="T91" fmla="*/ 2147483647 h 784"/>
                <a:gd name="T92" fmla="*/ 2147483647 w 761"/>
                <a:gd name="T93" fmla="*/ 2147483647 h 784"/>
                <a:gd name="T94" fmla="*/ 2147483647 w 761"/>
                <a:gd name="T95" fmla="*/ 2147483647 h 784"/>
                <a:gd name="T96" fmla="*/ 2147483647 w 761"/>
                <a:gd name="T97" fmla="*/ 2147483647 h 784"/>
                <a:gd name="T98" fmla="*/ 2147483647 w 761"/>
                <a:gd name="T99" fmla="*/ 2147483647 h 784"/>
                <a:gd name="T100" fmla="*/ 2147483647 w 761"/>
                <a:gd name="T101" fmla="*/ 2147483647 h 784"/>
                <a:gd name="T102" fmla="*/ 2147483647 w 761"/>
                <a:gd name="T103" fmla="*/ 2147483647 h 784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761" h="784">
                  <a:moveTo>
                    <a:pt x="761" y="691"/>
                  </a:moveTo>
                  <a:lnTo>
                    <a:pt x="761" y="691"/>
                  </a:lnTo>
                  <a:lnTo>
                    <a:pt x="745" y="677"/>
                  </a:lnTo>
                  <a:lnTo>
                    <a:pt x="497" y="445"/>
                  </a:lnTo>
                  <a:lnTo>
                    <a:pt x="322" y="283"/>
                  </a:lnTo>
                  <a:lnTo>
                    <a:pt x="158" y="134"/>
                  </a:lnTo>
                  <a:lnTo>
                    <a:pt x="130" y="110"/>
                  </a:lnTo>
                  <a:lnTo>
                    <a:pt x="124" y="104"/>
                  </a:lnTo>
                  <a:lnTo>
                    <a:pt x="76" y="62"/>
                  </a:lnTo>
                  <a:lnTo>
                    <a:pt x="28" y="20"/>
                  </a:lnTo>
                  <a:lnTo>
                    <a:pt x="12" y="6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4" y="12"/>
                  </a:lnTo>
                  <a:lnTo>
                    <a:pt x="14" y="24"/>
                  </a:lnTo>
                  <a:lnTo>
                    <a:pt x="40" y="56"/>
                  </a:lnTo>
                  <a:lnTo>
                    <a:pt x="112" y="138"/>
                  </a:lnTo>
                  <a:lnTo>
                    <a:pt x="140" y="168"/>
                  </a:lnTo>
                  <a:lnTo>
                    <a:pt x="142" y="172"/>
                  </a:lnTo>
                  <a:lnTo>
                    <a:pt x="294" y="339"/>
                  </a:lnTo>
                  <a:lnTo>
                    <a:pt x="459" y="517"/>
                  </a:lnTo>
                  <a:lnTo>
                    <a:pt x="693" y="769"/>
                  </a:lnTo>
                  <a:lnTo>
                    <a:pt x="707" y="784"/>
                  </a:lnTo>
                  <a:lnTo>
                    <a:pt x="715" y="782"/>
                  </a:lnTo>
                  <a:lnTo>
                    <a:pt x="721" y="779"/>
                  </a:lnTo>
                  <a:lnTo>
                    <a:pt x="727" y="773"/>
                  </a:lnTo>
                  <a:lnTo>
                    <a:pt x="737" y="765"/>
                  </a:lnTo>
                  <a:lnTo>
                    <a:pt x="745" y="751"/>
                  </a:lnTo>
                  <a:lnTo>
                    <a:pt x="753" y="737"/>
                  </a:lnTo>
                  <a:lnTo>
                    <a:pt x="757" y="723"/>
                  </a:lnTo>
                  <a:lnTo>
                    <a:pt x="761" y="711"/>
                  </a:lnTo>
                  <a:lnTo>
                    <a:pt x="761" y="701"/>
                  </a:lnTo>
                  <a:lnTo>
                    <a:pt x="761" y="69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  <p:sp>
          <p:nvSpPr>
            <p:cNvPr id="24611" name="Freeform 406"/>
            <p:cNvSpPr>
              <a:spLocks/>
            </p:cNvSpPr>
            <p:nvPr/>
          </p:nvSpPr>
          <p:spPr bwMode="auto">
            <a:xfrm flipH="1">
              <a:off x="31663" y="560620"/>
              <a:ext cx="10555" cy="22971"/>
            </a:xfrm>
            <a:custGeom>
              <a:avLst/>
              <a:gdLst>
                <a:gd name="T0" fmla="*/ 2147483647 w 34"/>
                <a:gd name="T1" fmla="*/ 0 h 74"/>
                <a:gd name="T2" fmla="*/ 2147483647 w 34"/>
                <a:gd name="T3" fmla="*/ 0 h 74"/>
                <a:gd name="T4" fmla="*/ 2147483647 w 34"/>
                <a:gd name="T5" fmla="*/ 2147483647 h 74"/>
                <a:gd name="T6" fmla="*/ 0 w 34"/>
                <a:gd name="T7" fmla="*/ 2147483647 h 74"/>
                <a:gd name="T8" fmla="*/ 2147483647 w 34"/>
                <a:gd name="T9" fmla="*/ 2147483647 h 74"/>
                <a:gd name="T10" fmla="*/ 2147483647 w 34"/>
                <a:gd name="T11" fmla="*/ 2147483647 h 74"/>
                <a:gd name="T12" fmla="*/ 2147483647 w 34"/>
                <a:gd name="T13" fmla="*/ 2147483647 h 74"/>
                <a:gd name="T14" fmla="*/ 2147483647 w 34"/>
                <a:gd name="T15" fmla="*/ 2147483647 h 74"/>
                <a:gd name="T16" fmla="*/ 2147483647 w 34"/>
                <a:gd name="T17" fmla="*/ 2147483647 h 74"/>
                <a:gd name="T18" fmla="*/ 2147483647 w 34"/>
                <a:gd name="T19" fmla="*/ 0 h 7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4" h="74">
                  <a:moveTo>
                    <a:pt x="10" y="0"/>
                  </a:moveTo>
                  <a:lnTo>
                    <a:pt x="10" y="0"/>
                  </a:lnTo>
                  <a:lnTo>
                    <a:pt x="4" y="38"/>
                  </a:lnTo>
                  <a:lnTo>
                    <a:pt x="0" y="74"/>
                  </a:lnTo>
                  <a:lnTo>
                    <a:pt x="34" y="50"/>
                  </a:lnTo>
                  <a:lnTo>
                    <a:pt x="34" y="46"/>
                  </a:lnTo>
                  <a:lnTo>
                    <a:pt x="30" y="36"/>
                  </a:lnTo>
                  <a:lnTo>
                    <a:pt x="22" y="20"/>
                  </a:lnTo>
                  <a:lnTo>
                    <a:pt x="1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  <p:sp>
          <p:nvSpPr>
            <p:cNvPr id="24612" name="Freeform 408"/>
            <p:cNvSpPr>
              <a:spLocks/>
            </p:cNvSpPr>
            <p:nvPr/>
          </p:nvSpPr>
          <p:spPr bwMode="auto">
            <a:xfrm flipH="1">
              <a:off x="0" y="512194"/>
              <a:ext cx="621" cy="621"/>
            </a:xfrm>
            <a:custGeom>
              <a:avLst/>
              <a:gdLst>
                <a:gd name="T0" fmla="*/ 0 w 621"/>
                <a:gd name="T1" fmla="*/ 0 h 2"/>
                <a:gd name="T2" fmla="*/ 0 w 621"/>
                <a:gd name="T3" fmla="*/ 0 h 2"/>
                <a:gd name="T4" fmla="*/ 0 w 621"/>
                <a:gd name="T5" fmla="*/ 0 h 2"/>
                <a:gd name="T6" fmla="*/ 0 w 621"/>
                <a:gd name="T7" fmla="*/ 0 h 2"/>
                <a:gd name="T8" fmla="*/ 0 w 621"/>
                <a:gd name="T9" fmla="*/ 2147483647 h 2"/>
                <a:gd name="T10" fmla="*/ 0 w 621"/>
                <a:gd name="T11" fmla="*/ 2147483647 h 2"/>
                <a:gd name="T12" fmla="*/ 0 w 621"/>
                <a:gd name="T13" fmla="*/ 0 h 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21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  <p:sp>
          <p:nvSpPr>
            <p:cNvPr id="24613" name="Freeform 409"/>
            <p:cNvSpPr>
              <a:spLocks/>
            </p:cNvSpPr>
            <p:nvPr/>
          </p:nvSpPr>
          <p:spPr bwMode="auto">
            <a:xfrm flipH="1">
              <a:off x="0" y="512194"/>
              <a:ext cx="621" cy="621"/>
            </a:xfrm>
            <a:custGeom>
              <a:avLst/>
              <a:gdLst>
                <a:gd name="T0" fmla="*/ 0 w 621"/>
                <a:gd name="T1" fmla="*/ 0 h 2"/>
                <a:gd name="T2" fmla="*/ 0 w 621"/>
                <a:gd name="T3" fmla="*/ 0 h 2"/>
                <a:gd name="T4" fmla="*/ 0 w 621"/>
                <a:gd name="T5" fmla="*/ 0 h 2"/>
                <a:gd name="T6" fmla="*/ 0 w 621"/>
                <a:gd name="T7" fmla="*/ 0 h 2"/>
                <a:gd name="T8" fmla="*/ 0 w 621"/>
                <a:gd name="T9" fmla="*/ 2147483647 h 2"/>
                <a:gd name="T10" fmla="*/ 0 w 621"/>
                <a:gd name="T11" fmla="*/ 2147483647 h 2"/>
                <a:gd name="T12" fmla="*/ 0 w 621"/>
                <a:gd name="T13" fmla="*/ 0 h 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21"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endParaRPr lang="zh-CN" altLang="en-US"/>
            </a:p>
          </p:txBody>
        </p:sp>
      </p:grpSp>
      <p:sp>
        <p:nvSpPr>
          <p:cNvPr id="24594" name="TextBox 13"/>
          <p:cNvSpPr txBox="1">
            <a:spLocks noChangeArrowheads="1"/>
          </p:cNvSpPr>
          <p:nvPr/>
        </p:nvSpPr>
        <p:spPr bwMode="auto">
          <a:xfrm>
            <a:off x="3341116" y="2528697"/>
            <a:ext cx="12763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教师简介</a:t>
            </a:r>
            <a:endParaRPr lang="en-US" sz="1600" b="1" dirty="0">
              <a:solidFill>
                <a:srgbClr val="445469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24596" name="TextBox 13"/>
          <p:cNvSpPr txBox="1">
            <a:spLocks noChangeArrowheads="1"/>
          </p:cNvSpPr>
          <p:nvPr/>
        </p:nvSpPr>
        <p:spPr bwMode="auto">
          <a:xfrm>
            <a:off x="7805166" y="2528697"/>
            <a:ext cx="1497013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预备知识</a:t>
            </a:r>
            <a:endParaRPr lang="en-US" sz="1600" b="1" dirty="0">
              <a:solidFill>
                <a:srgbClr val="445469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24598" name="TextBox 13"/>
          <p:cNvSpPr txBox="1">
            <a:spLocks noChangeArrowheads="1"/>
          </p:cNvSpPr>
          <p:nvPr/>
        </p:nvSpPr>
        <p:spPr bwMode="auto">
          <a:xfrm>
            <a:off x="3341116" y="4814697"/>
            <a:ext cx="127635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考核方式</a:t>
            </a:r>
            <a:endParaRPr lang="en-US" sz="1600" b="1" dirty="0">
              <a:solidFill>
                <a:srgbClr val="445469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24600" name="TextBox 13"/>
          <p:cNvSpPr txBox="1">
            <a:spLocks noChangeArrowheads="1"/>
          </p:cNvSpPr>
          <p:nvPr/>
        </p:nvSpPr>
        <p:spPr bwMode="auto">
          <a:xfrm>
            <a:off x="7805166" y="4814697"/>
            <a:ext cx="1497013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学习资源</a:t>
            </a:r>
            <a:endParaRPr lang="en-US" sz="1600" b="1" dirty="0">
              <a:solidFill>
                <a:srgbClr val="445469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44" name="文本框 10">
            <a:extLst>
              <a:ext uri="{FF2B5EF4-FFF2-40B4-BE49-F238E27FC236}">
                <a16:creationId xmlns:a16="http://schemas.microsoft.com/office/drawing/2014/main" id="{6F818E1D-686E-411F-8DAE-6E87001653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功能介绍</a:t>
            </a:r>
          </a:p>
        </p:txBody>
      </p:sp>
      <p:sp>
        <p:nvSpPr>
          <p:cNvPr id="45" name="TextBox 13">
            <a:extLst>
              <a:ext uri="{FF2B5EF4-FFF2-40B4-BE49-F238E27FC236}">
                <a16:creationId xmlns:a16="http://schemas.microsoft.com/office/drawing/2014/main" id="{A026E25B-0F7F-4721-896C-62F8C40840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8025" y="544138"/>
            <a:ext cx="555625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5400" b="1" dirty="0">
                <a:solidFill>
                  <a:srgbClr val="445469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课程信息</a:t>
            </a:r>
            <a:endParaRPr lang="en-US" sz="5400" b="1" dirty="0">
              <a:solidFill>
                <a:srgbClr val="445469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功能介绍</a:t>
            </a:r>
          </a:p>
        </p:txBody>
      </p:sp>
      <p:sp>
        <p:nvSpPr>
          <p:cNvPr id="22531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2532" name="图片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7"/>
          <a:stretch>
            <a:fillRect/>
          </a:stretch>
        </p:blipFill>
        <p:spPr bwMode="auto">
          <a:xfrm>
            <a:off x="1189440" y="2262589"/>
            <a:ext cx="4522787" cy="2857500"/>
          </a:xfrm>
          <a:prstGeom prst="rect">
            <a:avLst/>
          </a:prstGeom>
          <a:noFill/>
          <a:ln w="76200">
            <a:solidFill>
              <a:srgbClr val="1C4885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533" name="半闭框 4"/>
          <p:cNvSpPr>
            <a:spLocks/>
          </p:cNvSpPr>
          <p:nvPr/>
        </p:nvSpPr>
        <p:spPr bwMode="auto">
          <a:xfrm rot="10800000">
            <a:off x="5564188" y="5019675"/>
            <a:ext cx="433387" cy="339725"/>
          </a:xfrm>
          <a:custGeom>
            <a:avLst/>
            <a:gdLst>
              <a:gd name="T0" fmla="*/ 0 w 434745"/>
              <a:gd name="T1" fmla="*/ 0 h 340467"/>
              <a:gd name="T2" fmla="*/ 425327 w 434745"/>
              <a:gd name="T3" fmla="*/ 0 h 340467"/>
              <a:gd name="T4" fmla="*/ 307855 w 434745"/>
              <a:gd name="T5" fmla="*/ 92609 h 340467"/>
              <a:gd name="T6" fmla="*/ 111031 w 434745"/>
              <a:gd name="T7" fmla="*/ 92609 h 340467"/>
              <a:gd name="T8" fmla="*/ 111031 w 434745"/>
              <a:gd name="T9" fmla="*/ 247777 h 340467"/>
              <a:gd name="T10" fmla="*/ 0 w 434745"/>
              <a:gd name="T11" fmla="*/ 335307 h 340467"/>
              <a:gd name="T12" fmla="*/ 0 w 434745"/>
              <a:gd name="T13" fmla="*/ 0 h 34046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434745" h="340467">
                <a:moveTo>
                  <a:pt x="0" y="0"/>
                </a:moveTo>
                <a:lnTo>
                  <a:pt x="434745" y="0"/>
                </a:lnTo>
                <a:lnTo>
                  <a:pt x="314673" y="94034"/>
                </a:lnTo>
                <a:lnTo>
                  <a:pt x="113488" y="94034"/>
                </a:lnTo>
                <a:lnTo>
                  <a:pt x="113488" y="251590"/>
                </a:lnTo>
                <a:lnTo>
                  <a:pt x="0" y="340467"/>
                </a:lnTo>
                <a:lnTo>
                  <a:pt x="0" y="0"/>
                </a:lnTo>
                <a:close/>
              </a:path>
            </a:pathLst>
          </a:cu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2534" name="半闭框 5"/>
          <p:cNvSpPr>
            <a:spLocks/>
          </p:cNvSpPr>
          <p:nvPr/>
        </p:nvSpPr>
        <p:spPr bwMode="auto">
          <a:xfrm rot="10800000">
            <a:off x="5626100" y="5068888"/>
            <a:ext cx="563563" cy="442912"/>
          </a:xfrm>
          <a:custGeom>
            <a:avLst/>
            <a:gdLst>
              <a:gd name="T0" fmla="*/ 0 w 564153"/>
              <a:gd name="T1" fmla="*/ 0 h 441812"/>
              <a:gd name="T2" fmla="*/ 560036 w 564153"/>
              <a:gd name="T3" fmla="*/ 0 h 441812"/>
              <a:gd name="T4" fmla="*/ 405360 w 564153"/>
              <a:gd name="T5" fmla="*/ 124167 h 441812"/>
              <a:gd name="T6" fmla="*/ 146194 w 564153"/>
              <a:gd name="T7" fmla="*/ 124167 h 441812"/>
              <a:gd name="T8" fmla="*/ 146194 w 564153"/>
              <a:gd name="T9" fmla="*/ 332212 h 441812"/>
              <a:gd name="T10" fmla="*/ 0 w 564153"/>
              <a:gd name="T11" fmla="*/ 449570 h 441812"/>
              <a:gd name="T12" fmla="*/ 0 w 564153"/>
              <a:gd name="T13" fmla="*/ 0 h 44181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564153" h="441812">
                <a:moveTo>
                  <a:pt x="0" y="0"/>
                </a:moveTo>
                <a:lnTo>
                  <a:pt x="564153" y="0"/>
                </a:lnTo>
                <a:lnTo>
                  <a:pt x="408340" y="122024"/>
                </a:lnTo>
                <a:lnTo>
                  <a:pt x="147269" y="122024"/>
                </a:lnTo>
                <a:lnTo>
                  <a:pt x="147269" y="326479"/>
                </a:lnTo>
                <a:lnTo>
                  <a:pt x="0" y="441812"/>
                </a:lnTo>
                <a:lnTo>
                  <a:pt x="0" y="0"/>
                </a:lnTo>
                <a:close/>
              </a:path>
            </a:pathLst>
          </a:custGeom>
          <a:solidFill>
            <a:srgbClr val="ADBACA"/>
          </a:solidFill>
          <a:ln w="12700" cap="flat" cmpd="sng">
            <a:solidFill>
              <a:srgbClr val="ADBACA"/>
            </a:solidFill>
            <a:round/>
            <a:headEnd/>
            <a:tailEnd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22536" name="TextBox 13"/>
          <p:cNvSpPr txBox="1">
            <a:spLocks noChangeArrowheads="1"/>
          </p:cNvSpPr>
          <p:nvPr/>
        </p:nvSpPr>
        <p:spPr bwMode="auto">
          <a:xfrm>
            <a:off x="7197406" y="2846691"/>
            <a:ext cx="5556250" cy="1828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5400" b="1" dirty="0">
                <a:solidFill>
                  <a:srgbClr val="445469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课堂通知</a:t>
            </a:r>
            <a:endParaRPr lang="en-US" altLang="zh-CN" sz="5400" b="1" dirty="0">
              <a:solidFill>
                <a:srgbClr val="445469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zh-CN" altLang="en-US" sz="5400" b="1" dirty="0">
                <a:solidFill>
                  <a:srgbClr val="445469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讨论区</a:t>
            </a:r>
            <a:endParaRPr lang="en-US" sz="5400" b="1" dirty="0">
              <a:solidFill>
                <a:srgbClr val="445469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23556" name="Straight Connector 154"/>
          <p:cNvCxnSpPr>
            <a:cxnSpLocks noChangeShapeType="1"/>
          </p:cNvCxnSpPr>
          <p:nvPr/>
        </p:nvCxnSpPr>
        <p:spPr bwMode="auto">
          <a:xfrm>
            <a:off x="3987800" y="2609850"/>
            <a:ext cx="1104900" cy="0"/>
          </a:xfrm>
          <a:prstGeom prst="line">
            <a:avLst/>
          </a:prstGeom>
          <a:noFill/>
          <a:ln w="19050">
            <a:solidFill>
              <a:srgbClr val="4886D8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57" name="Straight Connector 164"/>
          <p:cNvCxnSpPr>
            <a:cxnSpLocks noChangeShapeType="1"/>
          </p:cNvCxnSpPr>
          <p:nvPr/>
        </p:nvCxnSpPr>
        <p:spPr bwMode="auto">
          <a:xfrm>
            <a:off x="7318375" y="4979988"/>
            <a:ext cx="1057275" cy="0"/>
          </a:xfrm>
          <a:prstGeom prst="line">
            <a:avLst/>
          </a:prstGeom>
          <a:noFill/>
          <a:ln w="19050">
            <a:solidFill>
              <a:srgbClr val="7F7F7F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58" name="Straight Connector 163"/>
          <p:cNvCxnSpPr>
            <a:cxnSpLocks noChangeShapeType="1"/>
          </p:cNvCxnSpPr>
          <p:nvPr/>
        </p:nvCxnSpPr>
        <p:spPr bwMode="auto">
          <a:xfrm>
            <a:off x="3987800" y="4979988"/>
            <a:ext cx="1104900" cy="0"/>
          </a:xfrm>
          <a:prstGeom prst="line">
            <a:avLst/>
          </a:prstGeom>
          <a:noFill/>
          <a:ln w="19050">
            <a:solidFill>
              <a:srgbClr val="7F7F7F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61" name="Straight Connector 160"/>
          <p:cNvCxnSpPr>
            <a:cxnSpLocks noChangeShapeType="1"/>
          </p:cNvCxnSpPr>
          <p:nvPr/>
        </p:nvCxnSpPr>
        <p:spPr bwMode="auto">
          <a:xfrm>
            <a:off x="7318375" y="2609850"/>
            <a:ext cx="1068388" cy="0"/>
          </a:xfrm>
          <a:prstGeom prst="line">
            <a:avLst/>
          </a:prstGeom>
          <a:noFill/>
          <a:ln w="19050">
            <a:solidFill>
              <a:srgbClr val="4886D8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562" name="Oval 101"/>
          <p:cNvSpPr>
            <a:spLocks noChangeArrowheads="1"/>
          </p:cNvSpPr>
          <p:nvPr/>
        </p:nvSpPr>
        <p:spPr bwMode="auto">
          <a:xfrm>
            <a:off x="4622800" y="2209800"/>
            <a:ext cx="3165475" cy="3165475"/>
          </a:xfrm>
          <a:prstGeom prst="ellipse">
            <a:avLst/>
          </a:prstGeom>
          <a:noFill/>
          <a:ln w="19050">
            <a:solidFill>
              <a:srgbClr val="C1C7D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defTabSz="1374775" eaLnBrk="1" hangingPunct="1"/>
            <a:endParaRPr lang="en-US" altLang="zh-CN" sz="3600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pic>
        <p:nvPicPr>
          <p:cNvPr id="23563" name="Group 135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650" y="1762125"/>
            <a:ext cx="1566863" cy="164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4" name="Group 138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963" y="1792288"/>
            <a:ext cx="1560512" cy="1633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6" name="Group 144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963" y="4170363"/>
            <a:ext cx="1560512" cy="162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8" name="Group 150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650" y="4157663"/>
            <a:ext cx="1566863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70" name="Oval 66"/>
          <p:cNvSpPr>
            <a:spLocks noChangeAspect="1" noChangeArrowheads="1"/>
          </p:cNvSpPr>
          <p:nvPr/>
        </p:nvSpPr>
        <p:spPr bwMode="auto">
          <a:xfrm>
            <a:off x="4902200" y="4711700"/>
            <a:ext cx="538163" cy="538163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1374775" eaLnBrk="1" hangingPunct="1"/>
            <a:r>
              <a:rPr lang="en-US" altLang="zh-CN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3</a:t>
            </a:r>
          </a:p>
        </p:txBody>
      </p:sp>
      <p:sp>
        <p:nvSpPr>
          <p:cNvPr id="23571" name="Oval 71"/>
          <p:cNvSpPr>
            <a:spLocks noChangeAspect="1" noChangeArrowheads="1"/>
          </p:cNvSpPr>
          <p:nvPr/>
        </p:nvSpPr>
        <p:spPr bwMode="auto">
          <a:xfrm>
            <a:off x="7016750" y="2328863"/>
            <a:ext cx="536575" cy="538162"/>
          </a:xfrm>
          <a:prstGeom prst="ellipse">
            <a:avLst/>
          </a:pr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1374775" eaLnBrk="1" hangingPunct="1"/>
            <a:r>
              <a:rPr lang="en-US" altLang="zh-CN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2</a:t>
            </a:r>
          </a:p>
        </p:txBody>
      </p:sp>
      <p:sp>
        <p:nvSpPr>
          <p:cNvPr id="23573" name="Oval 121"/>
          <p:cNvSpPr>
            <a:spLocks noChangeAspect="1" noChangeArrowheads="1"/>
          </p:cNvSpPr>
          <p:nvPr/>
        </p:nvSpPr>
        <p:spPr bwMode="auto">
          <a:xfrm>
            <a:off x="7011988" y="4711700"/>
            <a:ext cx="536575" cy="538163"/>
          </a:xfrm>
          <a:prstGeom prst="ellipse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1374775" eaLnBrk="1" hangingPunct="1"/>
            <a:r>
              <a:rPr lang="en-US" altLang="zh-CN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4</a:t>
            </a:r>
          </a:p>
        </p:txBody>
      </p:sp>
      <p:sp>
        <p:nvSpPr>
          <p:cNvPr id="23574" name="Oval 30"/>
          <p:cNvSpPr>
            <a:spLocks noChangeAspect="1" noChangeArrowheads="1"/>
          </p:cNvSpPr>
          <p:nvPr/>
        </p:nvSpPr>
        <p:spPr bwMode="auto">
          <a:xfrm>
            <a:off x="4902200" y="2339975"/>
            <a:ext cx="538163" cy="538163"/>
          </a:xfrm>
          <a:prstGeom prst="ellipse">
            <a:avLst/>
          </a:prstGeom>
          <a:solidFill>
            <a:srgbClr val="4886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1374775" eaLnBrk="1" hangingPunct="1"/>
            <a:r>
              <a:rPr lang="en-US" altLang="zh-CN" b="1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1</a:t>
            </a:r>
            <a:endParaRPr lang="en-US" altLang="zh-CN" sz="200" b="1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grpSp>
        <p:nvGrpSpPr>
          <p:cNvPr id="23575" name="组合 35"/>
          <p:cNvGrpSpPr>
            <a:grpSpLocks/>
          </p:cNvGrpSpPr>
          <p:nvPr/>
        </p:nvGrpSpPr>
        <p:grpSpPr bwMode="auto">
          <a:xfrm>
            <a:off x="5373688" y="3103563"/>
            <a:ext cx="1695450" cy="1533525"/>
            <a:chOff x="0" y="0"/>
            <a:chExt cx="1695998" cy="1533545"/>
          </a:xfrm>
        </p:grpSpPr>
        <p:sp>
          <p:nvSpPr>
            <p:cNvPr id="23582" name="Freeform 5"/>
            <p:cNvSpPr>
              <a:spLocks/>
            </p:cNvSpPr>
            <p:nvPr/>
          </p:nvSpPr>
          <p:spPr bwMode="auto">
            <a:xfrm>
              <a:off x="609004" y="1187013"/>
              <a:ext cx="483986" cy="219611"/>
            </a:xfrm>
            <a:custGeom>
              <a:avLst/>
              <a:gdLst>
                <a:gd name="T0" fmla="*/ 2147483647 w 919"/>
                <a:gd name="T1" fmla="*/ 0 h 417"/>
                <a:gd name="T2" fmla="*/ 2147483647 w 919"/>
                <a:gd name="T3" fmla="*/ 0 h 417"/>
                <a:gd name="T4" fmla="*/ 0 w 919"/>
                <a:gd name="T5" fmla="*/ 2147483647 h 417"/>
                <a:gd name="T6" fmla="*/ 2147483647 w 919"/>
                <a:gd name="T7" fmla="*/ 2147483647 h 417"/>
                <a:gd name="T8" fmla="*/ 2147483647 w 919"/>
                <a:gd name="T9" fmla="*/ 0 h 4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19" h="417">
                  <a:moveTo>
                    <a:pt x="874" y="0"/>
                  </a:moveTo>
                  <a:lnTo>
                    <a:pt x="45" y="0"/>
                  </a:lnTo>
                  <a:lnTo>
                    <a:pt x="0" y="417"/>
                  </a:lnTo>
                  <a:lnTo>
                    <a:pt x="919" y="417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8893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3" name="Rectangle 6"/>
            <p:cNvSpPr>
              <a:spLocks noChangeArrowheads="1"/>
            </p:cNvSpPr>
            <p:nvPr/>
          </p:nvSpPr>
          <p:spPr bwMode="auto">
            <a:xfrm>
              <a:off x="487876" y="1491413"/>
              <a:ext cx="725716" cy="42132"/>
            </a:xfrm>
            <a:prstGeom prst="rect">
              <a:avLst/>
            </a:prstGeom>
            <a:solidFill>
              <a:srgbClr val="5661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374775" eaLnBrk="1" hangingPunct="1"/>
              <a:endParaRPr lang="zh-CN" altLang="en-US" sz="2800">
                <a:solidFill>
                  <a:srgbClr val="000000"/>
                </a:solidFill>
                <a:latin typeface="Arial" pitchFamily="34" charset="0"/>
                <a:ea typeface="微软雅黑" pitchFamily="34" charset="-122"/>
                <a:sym typeface="Arial" pitchFamily="34" charset="0"/>
              </a:endParaRPr>
            </a:p>
          </p:txBody>
        </p:sp>
        <p:sp>
          <p:nvSpPr>
            <p:cNvPr id="23584" name="Freeform 7"/>
            <p:cNvSpPr>
              <a:spLocks/>
            </p:cNvSpPr>
            <p:nvPr/>
          </p:nvSpPr>
          <p:spPr bwMode="auto">
            <a:xfrm>
              <a:off x="0" y="0"/>
              <a:ext cx="1681484" cy="1015558"/>
            </a:xfrm>
            <a:custGeom>
              <a:avLst/>
              <a:gdLst>
                <a:gd name="T0" fmla="*/ 2147483647 w 1356"/>
                <a:gd name="T1" fmla="*/ 0 h 824"/>
                <a:gd name="T2" fmla="*/ 2147483647 w 1356"/>
                <a:gd name="T3" fmla="*/ 0 h 824"/>
                <a:gd name="T4" fmla="*/ 0 w 1356"/>
                <a:gd name="T5" fmla="*/ 2147483647 h 824"/>
                <a:gd name="T6" fmla="*/ 0 w 1356"/>
                <a:gd name="T7" fmla="*/ 2147483647 h 824"/>
                <a:gd name="T8" fmla="*/ 0 w 1356"/>
                <a:gd name="T9" fmla="*/ 2147483647 h 824"/>
                <a:gd name="T10" fmla="*/ 2147483647 w 1356"/>
                <a:gd name="T11" fmla="*/ 2147483647 h 824"/>
                <a:gd name="T12" fmla="*/ 2147483647 w 1356"/>
                <a:gd name="T13" fmla="*/ 2147483647 h 824"/>
                <a:gd name="T14" fmla="*/ 2147483647 w 1356"/>
                <a:gd name="T15" fmla="*/ 2147483647 h 824"/>
                <a:gd name="T16" fmla="*/ 2147483647 w 1356"/>
                <a:gd name="T17" fmla="*/ 0 h 8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356" h="824">
                  <a:moveTo>
                    <a:pt x="1259" y="0"/>
                  </a:moveTo>
                  <a:cubicBezTo>
                    <a:pt x="97" y="0"/>
                    <a:pt x="97" y="0"/>
                    <a:pt x="97" y="0"/>
                  </a:cubicBezTo>
                  <a:cubicBezTo>
                    <a:pt x="43" y="0"/>
                    <a:pt x="0" y="44"/>
                    <a:pt x="0" y="97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0" y="824"/>
                    <a:pt x="0" y="824"/>
                    <a:pt x="0" y="824"/>
                  </a:cubicBezTo>
                  <a:cubicBezTo>
                    <a:pt x="1356" y="824"/>
                    <a:pt x="1356" y="824"/>
                    <a:pt x="1356" y="824"/>
                  </a:cubicBezTo>
                  <a:cubicBezTo>
                    <a:pt x="1356" y="727"/>
                    <a:pt x="1356" y="727"/>
                    <a:pt x="1356" y="727"/>
                  </a:cubicBezTo>
                  <a:cubicBezTo>
                    <a:pt x="1356" y="97"/>
                    <a:pt x="1356" y="97"/>
                    <a:pt x="1356" y="97"/>
                  </a:cubicBezTo>
                  <a:cubicBezTo>
                    <a:pt x="1356" y="44"/>
                    <a:pt x="1313" y="0"/>
                    <a:pt x="1259" y="0"/>
                  </a:cubicBezTo>
                </a:path>
              </a:pathLst>
            </a:custGeom>
            <a:solidFill>
              <a:srgbClr val="566172"/>
            </a:solidFill>
            <a:ln w="9525" cmpd="sng">
              <a:solidFill>
                <a:srgbClr val="A6A6A6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5" name="Freeform 9"/>
            <p:cNvSpPr>
              <a:spLocks noEditPoints="1"/>
            </p:cNvSpPr>
            <p:nvPr/>
          </p:nvSpPr>
          <p:spPr bwMode="auto">
            <a:xfrm>
              <a:off x="5470" y="2590"/>
              <a:ext cx="1690528" cy="1027483"/>
            </a:xfrm>
            <a:custGeom>
              <a:avLst/>
              <a:gdLst>
                <a:gd name="T0" fmla="*/ 2147483647 w 1356"/>
                <a:gd name="T1" fmla="*/ 2147483647 h 824"/>
                <a:gd name="T2" fmla="*/ 2147483647 w 1356"/>
                <a:gd name="T3" fmla="*/ 2147483647 h 824"/>
                <a:gd name="T4" fmla="*/ 2147483647 w 1356"/>
                <a:gd name="T5" fmla="*/ 2147483647 h 824"/>
                <a:gd name="T6" fmla="*/ 2147483647 w 1356"/>
                <a:gd name="T7" fmla="*/ 2147483647 h 824"/>
                <a:gd name="T8" fmla="*/ 2147483647 w 1356"/>
                <a:gd name="T9" fmla="*/ 2147483647 h 824"/>
                <a:gd name="T10" fmla="*/ 2147483647 w 1356"/>
                <a:gd name="T11" fmla="*/ 2147483647 h 824"/>
                <a:gd name="T12" fmla="*/ 2147483647 w 1356"/>
                <a:gd name="T13" fmla="*/ 2147483647 h 824"/>
                <a:gd name="T14" fmla="*/ 2147483647 w 1356"/>
                <a:gd name="T15" fmla="*/ 0 h 824"/>
                <a:gd name="T16" fmla="*/ 2147483647 w 1356"/>
                <a:gd name="T17" fmla="*/ 0 h 824"/>
                <a:gd name="T18" fmla="*/ 0 w 1356"/>
                <a:gd name="T19" fmla="*/ 2147483647 h 824"/>
                <a:gd name="T20" fmla="*/ 0 w 1356"/>
                <a:gd name="T21" fmla="*/ 2147483647 h 824"/>
                <a:gd name="T22" fmla="*/ 2147483647 w 1356"/>
                <a:gd name="T23" fmla="*/ 2147483647 h 824"/>
                <a:gd name="T24" fmla="*/ 2147483647 w 1356"/>
                <a:gd name="T25" fmla="*/ 2147483647 h 824"/>
                <a:gd name="T26" fmla="*/ 2147483647 w 1356"/>
                <a:gd name="T27" fmla="*/ 0 h 824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356" h="824">
                  <a:moveTo>
                    <a:pt x="1308" y="49"/>
                  </a:moveTo>
                  <a:cubicBezTo>
                    <a:pt x="1308" y="49"/>
                    <a:pt x="1308" y="49"/>
                    <a:pt x="1308" y="49"/>
                  </a:cubicBezTo>
                  <a:cubicBezTo>
                    <a:pt x="1308" y="775"/>
                    <a:pt x="1308" y="775"/>
                    <a:pt x="1308" y="775"/>
                  </a:cubicBezTo>
                  <a:cubicBezTo>
                    <a:pt x="48" y="775"/>
                    <a:pt x="48" y="775"/>
                    <a:pt x="48" y="775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8" y="49"/>
                    <a:pt x="48" y="49"/>
                    <a:pt x="48" y="49"/>
                  </a:cubicBezTo>
                  <a:lnTo>
                    <a:pt x="1308" y="49"/>
                  </a:lnTo>
                  <a:close/>
                  <a:moveTo>
                    <a:pt x="1308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22" y="0"/>
                    <a:pt x="0" y="22"/>
                    <a:pt x="0" y="49"/>
                  </a:cubicBezTo>
                  <a:cubicBezTo>
                    <a:pt x="0" y="824"/>
                    <a:pt x="0" y="824"/>
                    <a:pt x="0" y="824"/>
                  </a:cubicBezTo>
                  <a:cubicBezTo>
                    <a:pt x="1356" y="824"/>
                    <a:pt x="1356" y="824"/>
                    <a:pt x="1356" y="824"/>
                  </a:cubicBezTo>
                  <a:cubicBezTo>
                    <a:pt x="1356" y="49"/>
                    <a:pt x="1356" y="49"/>
                    <a:pt x="1356" y="49"/>
                  </a:cubicBezTo>
                  <a:cubicBezTo>
                    <a:pt x="1356" y="22"/>
                    <a:pt x="1334" y="0"/>
                    <a:pt x="1308" y="0"/>
                  </a:cubicBezTo>
                  <a:close/>
                </a:path>
              </a:pathLst>
            </a:custGeom>
            <a:solidFill>
              <a:srgbClr val="5661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6" name="Freeform 10"/>
            <p:cNvSpPr>
              <a:spLocks/>
            </p:cNvSpPr>
            <p:nvPr/>
          </p:nvSpPr>
          <p:spPr bwMode="auto">
            <a:xfrm>
              <a:off x="5470" y="1030073"/>
              <a:ext cx="1690528" cy="180639"/>
            </a:xfrm>
            <a:custGeom>
              <a:avLst/>
              <a:gdLst>
                <a:gd name="T0" fmla="*/ 0 w 1356"/>
                <a:gd name="T1" fmla="*/ 0 h 145"/>
                <a:gd name="T2" fmla="*/ 0 w 1356"/>
                <a:gd name="T3" fmla="*/ 2147483647 h 145"/>
                <a:gd name="T4" fmla="*/ 2147483647 w 1356"/>
                <a:gd name="T5" fmla="*/ 2147483647 h 145"/>
                <a:gd name="T6" fmla="*/ 2147483647 w 1356"/>
                <a:gd name="T7" fmla="*/ 2147483647 h 145"/>
                <a:gd name="T8" fmla="*/ 2147483647 w 1356"/>
                <a:gd name="T9" fmla="*/ 2147483647 h 145"/>
                <a:gd name="T10" fmla="*/ 2147483647 w 1356"/>
                <a:gd name="T11" fmla="*/ 0 h 145"/>
                <a:gd name="T12" fmla="*/ 0 w 1356"/>
                <a:gd name="T13" fmla="*/ 0 h 14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56" h="145">
                  <a:moveTo>
                    <a:pt x="0" y="0"/>
                  </a:moveTo>
                  <a:cubicBezTo>
                    <a:pt x="0" y="96"/>
                    <a:pt x="0" y="96"/>
                    <a:pt x="0" y="96"/>
                  </a:cubicBezTo>
                  <a:cubicBezTo>
                    <a:pt x="0" y="123"/>
                    <a:pt x="22" y="145"/>
                    <a:pt x="48" y="145"/>
                  </a:cubicBezTo>
                  <a:cubicBezTo>
                    <a:pt x="1308" y="145"/>
                    <a:pt x="1308" y="145"/>
                    <a:pt x="1308" y="145"/>
                  </a:cubicBezTo>
                  <a:cubicBezTo>
                    <a:pt x="1334" y="145"/>
                    <a:pt x="1356" y="123"/>
                    <a:pt x="1356" y="96"/>
                  </a:cubicBezTo>
                  <a:cubicBezTo>
                    <a:pt x="1356" y="0"/>
                    <a:pt x="1356" y="0"/>
                    <a:pt x="135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1C7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7" name="Freeform 11"/>
            <p:cNvSpPr>
              <a:spLocks/>
            </p:cNvSpPr>
            <p:nvPr/>
          </p:nvSpPr>
          <p:spPr bwMode="auto">
            <a:xfrm>
              <a:off x="487876" y="1406624"/>
              <a:ext cx="725716" cy="84790"/>
            </a:xfrm>
            <a:custGeom>
              <a:avLst/>
              <a:gdLst>
                <a:gd name="T0" fmla="*/ 0 w 1378"/>
                <a:gd name="T1" fmla="*/ 2147483647 h 161"/>
                <a:gd name="T2" fmla="*/ 2147483647 w 1378"/>
                <a:gd name="T3" fmla="*/ 0 h 161"/>
                <a:gd name="T4" fmla="*/ 2147483647 w 1378"/>
                <a:gd name="T5" fmla="*/ 0 h 161"/>
                <a:gd name="T6" fmla="*/ 2147483647 w 1378"/>
                <a:gd name="T7" fmla="*/ 2147483647 h 161"/>
                <a:gd name="T8" fmla="*/ 0 w 1378"/>
                <a:gd name="T9" fmla="*/ 2147483647 h 16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78" h="161">
                  <a:moveTo>
                    <a:pt x="0" y="161"/>
                  </a:moveTo>
                  <a:lnTo>
                    <a:pt x="230" y="0"/>
                  </a:lnTo>
                  <a:lnTo>
                    <a:pt x="1149" y="0"/>
                  </a:lnTo>
                  <a:lnTo>
                    <a:pt x="1378" y="161"/>
                  </a:lnTo>
                  <a:lnTo>
                    <a:pt x="0" y="161"/>
                  </a:lnTo>
                  <a:close/>
                </a:path>
              </a:pathLst>
            </a:custGeom>
            <a:solidFill>
              <a:srgbClr val="C1C7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pic>
          <p:nvPicPr>
            <p:cNvPr id="23588" name="组合 42"/>
            <p:cNvPicPr>
              <a:picLocks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792" y="340146"/>
              <a:ext cx="438912" cy="3718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3576" name="TextBox 71"/>
          <p:cNvSpPr txBox="1">
            <a:spLocks noChangeArrowheads="1"/>
          </p:cNvSpPr>
          <p:nvPr/>
        </p:nvSpPr>
        <p:spPr bwMode="auto">
          <a:xfrm>
            <a:off x="8690761" y="2452688"/>
            <a:ext cx="95410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000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标签化</a:t>
            </a:r>
            <a:endParaRPr lang="id-ID" altLang="en-US" sz="2000" b="1" dirty="0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23578" name="TextBox 71"/>
          <p:cNvSpPr txBox="1">
            <a:spLocks noChangeArrowheads="1"/>
          </p:cNvSpPr>
          <p:nvPr/>
        </p:nvSpPr>
        <p:spPr bwMode="auto">
          <a:xfrm>
            <a:off x="8603003" y="4867275"/>
            <a:ext cx="121058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000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留言点赞</a:t>
            </a:r>
            <a:endParaRPr lang="id-ID" altLang="en-US" sz="2000" b="1" dirty="0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23579" name="TextBox 71"/>
          <p:cNvSpPr txBox="1">
            <a:spLocks noChangeArrowheads="1"/>
          </p:cNvSpPr>
          <p:nvPr/>
        </p:nvSpPr>
        <p:spPr bwMode="auto">
          <a:xfrm>
            <a:off x="2683215" y="2452688"/>
            <a:ext cx="121058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000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匿名打分</a:t>
            </a:r>
            <a:endParaRPr lang="id-ID" altLang="en-US" sz="2000" b="1" dirty="0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23581" name="TextBox 71"/>
          <p:cNvSpPr txBox="1">
            <a:spLocks noChangeArrowheads="1"/>
          </p:cNvSpPr>
          <p:nvPr/>
        </p:nvSpPr>
        <p:spPr bwMode="auto">
          <a:xfrm>
            <a:off x="2724490" y="4886325"/>
            <a:ext cx="121058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000" b="1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自主留言</a:t>
            </a:r>
            <a:endParaRPr lang="id-ID" altLang="en-US" sz="2000" b="1" dirty="0">
              <a:solidFill>
                <a:srgbClr val="FFFFFF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37" name="文本框 10">
            <a:extLst>
              <a:ext uri="{FF2B5EF4-FFF2-40B4-BE49-F238E27FC236}">
                <a16:creationId xmlns:a16="http://schemas.microsoft.com/office/drawing/2014/main" id="{71FAB1FF-BF53-40A0-8D0E-7410F74CFB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" y="220663"/>
            <a:ext cx="2641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功能介绍</a:t>
            </a:r>
          </a:p>
        </p:txBody>
      </p:sp>
      <p:sp>
        <p:nvSpPr>
          <p:cNvPr id="38" name="TextBox 13">
            <a:extLst>
              <a:ext uri="{FF2B5EF4-FFF2-40B4-BE49-F238E27FC236}">
                <a16:creationId xmlns:a16="http://schemas.microsoft.com/office/drawing/2014/main" id="{EC85168B-4393-41B2-94F0-FE13C67197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2831" y="1007467"/>
            <a:ext cx="555625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4000" b="1" dirty="0">
                <a:solidFill>
                  <a:srgbClr val="445469"/>
                </a:solidFill>
                <a:latin typeface="Arial" pitchFamily="34" charset="0"/>
                <a:ea typeface="微软雅黑" pitchFamily="34" charset="-122"/>
                <a:sym typeface="Arial" pitchFamily="34" charset="0"/>
              </a:rPr>
              <a:t>课程及教师评价</a:t>
            </a:r>
            <a:endParaRPr lang="en-US" sz="4000" b="1" dirty="0">
              <a:solidFill>
                <a:srgbClr val="445469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文本框 10"/>
          <p:cNvSpPr txBox="1">
            <a:spLocks noChangeArrowheads="1"/>
          </p:cNvSpPr>
          <p:nvPr/>
        </p:nvSpPr>
        <p:spPr bwMode="auto">
          <a:xfrm>
            <a:off x="174625" y="220663"/>
            <a:ext cx="264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功能</a:t>
            </a:r>
            <a:r>
              <a:rPr lang="zh-CN" altLang="en-US" sz="24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介绍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7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1C48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2EE2A21-B7AB-4BC5-B6EE-05E1278CDB6B}"/>
              </a:ext>
            </a:extLst>
          </p:cNvPr>
          <p:cNvGrpSpPr/>
          <p:nvPr/>
        </p:nvGrpSpPr>
        <p:grpSpPr>
          <a:xfrm>
            <a:off x="173071" y="1811093"/>
            <a:ext cx="11991357" cy="3235814"/>
            <a:chOff x="1574006" y="1901825"/>
            <a:chExt cx="9189243" cy="2479675"/>
          </a:xfrm>
        </p:grpSpPr>
        <p:sp>
          <p:nvSpPr>
            <p:cNvPr id="30724" name="오른쪽 화살표 216"/>
            <p:cNvSpPr>
              <a:spLocks noChangeArrowheads="1"/>
            </p:cNvSpPr>
            <p:nvPr/>
          </p:nvSpPr>
          <p:spPr bwMode="auto">
            <a:xfrm>
              <a:off x="2781300" y="2509838"/>
              <a:ext cx="1785938" cy="1266825"/>
            </a:xfrm>
            <a:prstGeom prst="rightArrow">
              <a:avLst>
                <a:gd name="adj1" fmla="val 55935"/>
                <a:gd name="adj2" fmla="val 50001"/>
              </a:avLst>
            </a:prstGeom>
            <a:solidFill>
              <a:srgbClr val="1C48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Malgun Gothic" pitchFamily="34" charset="-127"/>
                <a:cs typeface="+mn-cs"/>
                <a:sym typeface="Arial" pitchFamily="34" charset="0"/>
              </a:endParaRPr>
            </a:p>
          </p:txBody>
        </p:sp>
        <p:sp>
          <p:nvSpPr>
            <p:cNvPr id="30725" name="오른쪽 화살표 218"/>
            <p:cNvSpPr>
              <a:spLocks noChangeArrowheads="1"/>
            </p:cNvSpPr>
            <p:nvPr/>
          </p:nvSpPr>
          <p:spPr bwMode="auto">
            <a:xfrm flipH="1">
              <a:off x="7758113" y="2509838"/>
              <a:ext cx="1893887" cy="1266825"/>
            </a:xfrm>
            <a:prstGeom prst="rightArrow">
              <a:avLst>
                <a:gd name="adj1" fmla="val 55935"/>
                <a:gd name="adj2" fmla="val 50068"/>
              </a:avLst>
            </a:prstGeom>
            <a:solidFill>
              <a:srgbClr val="4886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Malgun Gothic" pitchFamily="34" charset="-127"/>
                <a:cs typeface="+mn-cs"/>
                <a:sym typeface="Arial" pitchFamily="34" charset="0"/>
              </a:endParaRPr>
            </a:p>
          </p:txBody>
        </p:sp>
        <p:sp>
          <p:nvSpPr>
            <p:cNvPr id="30726" name="타원 219"/>
            <p:cNvSpPr>
              <a:spLocks noChangeArrowheads="1"/>
            </p:cNvSpPr>
            <p:nvPr/>
          </p:nvSpPr>
          <p:spPr bwMode="auto">
            <a:xfrm>
              <a:off x="9420225" y="2441575"/>
              <a:ext cx="1273175" cy="1274763"/>
            </a:xfrm>
            <a:prstGeom prst="ellipse">
              <a:avLst/>
            </a:prstGeom>
            <a:solidFill>
              <a:srgbClr val="4886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Malgun Gothic" pitchFamily="34" charset="-127"/>
                <a:cs typeface="+mn-cs"/>
                <a:sym typeface="Arial" pitchFamily="34" charset="0"/>
              </a:endParaRPr>
            </a:p>
          </p:txBody>
        </p:sp>
        <p:sp>
          <p:nvSpPr>
            <p:cNvPr id="30727" name="막힌 원호 127"/>
            <p:cNvSpPr>
              <a:spLocks/>
            </p:cNvSpPr>
            <p:nvPr/>
          </p:nvSpPr>
          <p:spPr bwMode="auto">
            <a:xfrm rot="-5400000">
              <a:off x="4937919" y="2012157"/>
              <a:ext cx="2370137" cy="2368550"/>
            </a:xfrm>
            <a:custGeom>
              <a:avLst/>
              <a:gdLst>
                <a:gd name="T0" fmla="*/ 0 w 2369150"/>
                <a:gd name="T1" fmla="*/ 1182468 h 2369152"/>
                <a:gd name="T2" fmla="*/ 0 w 2369150"/>
                <a:gd name="T3" fmla="*/ 1182468 h 2369152"/>
                <a:gd name="T4" fmla="*/ 1188035 w 2369150"/>
                <a:gd name="T5" fmla="*/ 0 h 2369152"/>
                <a:gd name="T6" fmla="*/ 2376066 w 2369150"/>
                <a:gd name="T7" fmla="*/ 1182467 h 2369152"/>
                <a:gd name="T8" fmla="*/ 1915657 w 2369150"/>
                <a:gd name="T9" fmla="*/ 1182467 h 2369152"/>
                <a:gd name="T10" fmla="*/ 1915656 w 2369150"/>
                <a:gd name="T11" fmla="*/ 1182467 h 2369152"/>
                <a:gd name="T12" fmla="*/ 1188035 w 2369150"/>
                <a:gd name="T13" fmla="*/ 458252 h 2369152"/>
                <a:gd name="T14" fmla="*/ 460410 w 2369150"/>
                <a:gd name="T15" fmla="*/ 1182468 h 2369152"/>
                <a:gd name="T16" fmla="*/ 0 w 2369150"/>
                <a:gd name="T17" fmla="*/ 1182468 h 236915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369150"/>
                <a:gd name="T28" fmla="*/ 0 h 2369152"/>
                <a:gd name="T29" fmla="*/ 2369150 w 2369150"/>
                <a:gd name="T30" fmla="*/ 1184575 h 236915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369150" h="2369152">
                  <a:moveTo>
                    <a:pt x="0" y="1184575"/>
                  </a:moveTo>
                  <a:lnTo>
                    <a:pt x="0" y="1184575"/>
                  </a:lnTo>
                  <a:cubicBezTo>
                    <a:pt x="0" y="530352"/>
                    <a:pt x="530352" y="0"/>
                    <a:pt x="1184575" y="0"/>
                  </a:cubicBezTo>
                  <a:cubicBezTo>
                    <a:pt x="1838796" y="0"/>
                    <a:pt x="2369148" y="530351"/>
                    <a:pt x="2369149" y="1184574"/>
                  </a:cubicBezTo>
                  <a:lnTo>
                    <a:pt x="1910080" y="1184574"/>
                  </a:lnTo>
                  <a:lnTo>
                    <a:pt x="1910079" y="1184574"/>
                  </a:lnTo>
                  <a:cubicBezTo>
                    <a:pt x="1910078" y="783888"/>
                    <a:pt x="1585259" y="459070"/>
                    <a:pt x="1184575" y="459070"/>
                  </a:cubicBezTo>
                  <a:cubicBezTo>
                    <a:pt x="783890" y="459070"/>
                    <a:pt x="459070" y="783889"/>
                    <a:pt x="459070" y="1184575"/>
                  </a:cubicBezTo>
                  <a:lnTo>
                    <a:pt x="0" y="1184575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45000"/>
                  </a:srgbClr>
                </a:gs>
                <a:gs pos="50000">
                  <a:srgbClr val="FFFFFF">
                    <a:alpha val="225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30728" name="타원 217"/>
            <p:cNvSpPr>
              <a:spLocks noChangeArrowheads="1"/>
            </p:cNvSpPr>
            <p:nvPr/>
          </p:nvSpPr>
          <p:spPr bwMode="auto">
            <a:xfrm>
              <a:off x="1624013" y="2505075"/>
              <a:ext cx="1273175" cy="1274763"/>
            </a:xfrm>
            <a:prstGeom prst="ellipse">
              <a:avLst/>
            </a:prstGeom>
            <a:solidFill>
              <a:srgbClr val="1C48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Malgun Gothic" pitchFamily="34" charset="-127"/>
                <a:cs typeface="+mn-cs"/>
                <a:sym typeface="Arial" pitchFamily="34" charset="0"/>
              </a:endParaRPr>
            </a:p>
          </p:txBody>
        </p:sp>
        <p:sp>
          <p:nvSpPr>
            <p:cNvPr id="30729" name="막힌 원호 225"/>
            <p:cNvSpPr>
              <a:spLocks/>
            </p:cNvSpPr>
            <p:nvPr/>
          </p:nvSpPr>
          <p:spPr bwMode="auto">
            <a:xfrm rot="5400000">
              <a:off x="4925218" y="1904207"/>
              <a:ext cx="2436813" cy="2444750"/>
            </a:xfrm>
            <a:custGeom>
              <a:avLst/>
              <a:gdLst>
                <a:gd name="T0" fmla="*/ 7 w 2436720"/>
                <a:gd name="T1" fmla="*/ 1228078 h 2444258"/>
                <a:gd name="T2" fmla="*/ 7 w 2436720"/>
                <a:gd name="T3" fmla="*/ 1228077 h 2444258"/>
                <a:gd name="T4" fmla="*/ 0 w 2436720"/>
                <a:gd name="T5" fmla="*/ 1223851 h 2444258"/>
                <a:gd name="T6" fmla="*/ 1218689 w 2436720"/>
                <a:gd name="T7" fmla="*/ 0 h 2444258"/>
                <a:gd name="T8" fmla="*/ 2437291 w 2436720"/>
                <a:gd name="T9" fmla="*/ 1209912 h 2444258"/>
                <a:gd name="T10" fmla="*/ 1965107 w 2436720"/>
                <a:gd name="T11" fmla="*/ 1215314 h 2444258"/>
                <a:gd name="T12" fmla="*/ 1965106 w 2436720"/>
                <a:gd name="T13" fmla="*/ 1215314 h 2444258"/>
                <a:gd name="T14" fmla="*/ 1218689 w 2436720"/>
                <a:gd name="T15" fmla="*/ 472755 h 2444258"/>
                <a:gd name="T16" fmla="*/ 472216 w 2436720"/>
                <a:gd name="T17" fmla="*/ 1223851 h 2444258"/>
                <a:gd name="T18" fmla="*/ 472220 w 2436720"/>
                <a:gd name="T19" fmla="*/ 1226443 h 2444258"/>
                <a:gd name="T20" fmla="*/ 7 w 2436720"/>
                <a:gd name="T21" fmla="*/ 1228078 h 2444258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436720"/>
                <a:gd name="T34" fmla="*/ 0 h 2444258"/>
                <a:gd name="T35" fmla="*/ 2436641 w 2436720"/>
                <a:gd name="T36" fmla="*/ 1226349 h 2444258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436720" h="2444258">
                  <a:moveTo>
                    <a:pt x="7" y="1226349"/>
                  </a:moveTo>
                  <a:lnTo>
                    <a:pt x="7" y="1226348"/>
                  </a:lnTo>
                  <a:cubicBezTo>
                    <a:pt x="2" y="1224942"/>
                    <a:pt x="0" y="1223535"/>
                    <a:pt x="0" y="1222129"/>
                  </a:cubicBezTo>
                  <a:cubicBezTo>
                    <a:pt x="0" y="547165"/>
                    <a:pt x="545478" y="0"/>
                    <a:pt x="1218360" y="0"/>
                  </a:cubicBezTo>
                  <a:cubicBezTo>
                    <a:pt x="1885829" y="0"/>
                    <a:pt x="2429039" y="538720"/>
                    <a:pt x="2436640" y="1208211"/>
                  </a:cubicBezTo>
                  <a:lnTo>
                    <a:pt x="1964582" y="1213604"/>
                  </a:lnTo>
                  <a:lnTo>
                    <a:pt x="1964581" y="1213604"/>
                  </a:lnTo>
                  <a:cubicBezTo>
                    <a:pt x="1959934" y="802720"/>
                    <a:pt x="1627204" y="472090"/>
                    <a:pt x="1218360" y="472090"/>
                  </a:cubicBezTo>
                  <a:cubicBezTo>
                    <a:pt x="806206" y="472090"/>
                    <a:pt x="472090" y="807893"/>
                    <a:pt x="472090" y="1222129"/>
                  </a:cubicBezTo>
                  <a:cubicBezTo>
                    <a:pt x="472090" y="1222990"/>
                    <a:pt x="472091" y="1223852"/>
                    <a:pt x="472094" y="1224714"/>
                  </a:cubicBezTo>
                  <a:lnTo>
                    <a:pt x="7" y="1226349"/>
                  </a:lnTo>
                  <a:close/>
                </a:path>
              </a:pathLst>
            </a:custGeom>
            <a:solidFill>
              <a:srgbClr val="4886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30730" name="막힌 원호 224"/>
            <p:cNvSpPr>
              <a:spLocks/>
            </p:cNvSpPr>
            <p:nvPr/>
          </p:nvSpPr>
          <p:spPr bwMode="auto">
            <a:xfrm rot="-5400000">
              <a:off x="4925219" y="1901031"/>
              <a:ext cx="2444750" cy="2446338"/>
            </a:xfrm>
            <a:custGeom>
              <a:avLst/>
              <a:gdLst>
                <a:gd name="T0" fmla="*/ 132 w 2444256"/>
                <a:gd name="T1" fmla="*/ 1247513 h 2444258"/>
                <a:gd name="T2" fmla="*/ 132 w 2444256"/>
                <a:gd name="T3" fmla="*/ 1247512 h 2444258"/>
                <a:gd name="T4" fmla="*/ 0 w 2444256"/>
                <a:gd name="T5" fmla="*/ 1229428 h 2444258"/>
                <a:gd name="T6" fmla="*/ 1223857 w 2444256"/>
                <a:gd name="T7" fmla="*/ 0 h 2444258"/>
                <a:gd name="T8" fmla="*/ 2447702 w 2444256"/>
                <a:gd name="T9" fmla="*/ 1223823 h 2444258"/>
                <a:gd name="T10" fmla="*/ 1974297 w 2444256"/>
                <a:gd name="T11" fmla="*/ 1225992 h 2444258"/>
                <a:gd name="T12" fmla="*/ 1974297 w 2444256"/>
                <a:gd name="T13" fmla="*/ 1225991 h 2444258"/>
                <a:gd name="T14" fmla="*/ 1223858 w 2444256"/>
                <a:gd name="T15" fmla="*/ 475567 h 2444258"/>
                <a:gd name="T16" fmla="*/ 473417 w 2444256"/>
                <a:gd name="T17" fmla="*/ 1229428 h 2444258"/>
                <a:gd name="T18" fmla="*/ 473498 w 2444256"/>
                <a:gd name="T19" fmla="*/ 1240516 h 2444258"/>
                <a:gd name="T20" fmla="*/ 132 w 2444256"/>
                <a:gd name="T21" fmla="*/ 1247513 h 2444258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444256"/>
                <a:gd name="T34" fmla="*/ 0 h 2444258"/>
                <a:gd name="T35" fmla="*/ 2444243 w 2444256"/>
                <a:gd name="T36" fmla="*/ 1240107 h 2444258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444256" h="2444258">
                  <a:moveTo>
                    <a:pt x="132" y="1240107"/>
                  </a:moveTo>
                  <a:lnTo>
                    <a:pt x="132" y="1240106"/>
                  </a:lnTo>
                  <a:cubicBezTo>
                    <a:pt x="44" y="1234114"/>
                    <a:pt x="0" y="1228121"/>
                    <a:pt x="0" y="1222129"/>
                  </a:cubicBezTo>
                  <a:cubicBezTo>
                    <a:pt x="0" y="547165"/>
                    <a:pt x="547165" y="0"/>
                    <a:pt x="1222128" y="0"/>
                  </a:cubicBezTo>
                  <a:cubicBezTo>
                    <a:pt x="1894916" y="0"/>
                    <a:pt x="2441176" y="543776"/>
                    <a:pt x="2444243" y="1216557"/>
                  </a:cubicBezTo>
                  <a:lnTo>
                    <a:pt x="1971505" y="1218713"/>
                  </a:lnTo>
                  <a:lnTo>
                    <a:pt x="1971505" y="1218712"/>
                  </a:lnTo>
                  <a:cubicBezTo>
                    <a:pt x="1969624" y="806176"/>
                    <a:pt x="1634668" y="472744"/>
                    <a:pt x="1222129" y="472744"/>
                  </a:cubicBezTo>
                  <a:cubicBezTo>
                    <a:pt x="808255" y="472744"/>
                    <a:pt x="472745" y="808255"/>
                    <a:pt x="472745" y="1222129"/>
                  </a:cubicBezTo>
                  <a:cubicBezTo>
                    <a:pt x="472745" y="1225803"/>
                    <a:pt x="472772" y="1229478"/>
                    <a:pt x="472826" y="1233152"/>
                  </a:cubicBezTo>
                  <a:lnTo>
                    <a:pt x="132" y="1240107"/>
                  </a:lnTo>
                  <a:close/>
                </a:path>
              </a:pathLst>
            </a:custGeom>
            <a:solidFill>
              <a:srgbClr val="1C48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21519" name="TextBox 13"/>
            <p:cNvSpPr txBox="1">
              <a:spLocks noChangeArrowheads="1"/>
            </p:cNvSpPr>
            <p:nvPr/>
          </p:nvSpPr>
          <p:spPr bwMode="auto">
            <a:xfrm>
              <a:off x="1574006" y="3000149"/>
              <a:ext cx="1373187" cy="2830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1216025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itchFamily="34" charset="0"/>
                  <a:ea typeface="微软雅黑" pitchFamily="34" charset="-122"/>
                  <a:cs typeface="+mn-cs"/>
                  <a:sym typeface="Arial" pitchFamily="34" charset="0"/>
                </a:rPr>
                <a:t>MOOC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微软雅黑" pitchFamily="34" charset="-122"/>
                <a:cs typeface="+mn-cs"/>
                <a:sym typeface="Arial" pitchFamily="34" charset="0"/>
              </a:endParaRPr>
            </a:p>
          </p:txBody>
        </p:sp>
        <p:sp>
          <p:nvSpPr>
            <p:cNvPr id="21520" name="TextBox 13"/>
            <p:cNvSpPr txBox="1">
              <a:spLocks noChangeArrowheads="1"/>
            </p:cNvSpPr>
            <p:nvPr/>
          </p:nvSpPr>
          <p:spPr bwMode="auto">
            <a:xfrm>
              <a:off x="9390062" y="2982687"/>
              <a:ext cx="1373187" cy="2830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1216025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itchFamily="34" charset="0"/>
                  <a:ea typeface="微软雅黑" pitchFamily="34" charset="-122"/>
                  <a:cs typeface="+mn-cs"/>
                  <a:sym typeface="Arial" pitchFamily="34" charset="0"/>
                </a:rPr>
                <a:t>智能检索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微软雅黑" pitchFamily="34" charset="-122"/>
                <a:cs typeface="+mn-cs"/>
                <a:sym typeface="Arial" pitchFamily="34" charset="0"/>
              </a:endParaRPr>
            </a:p>
          </p:txBody>
        </p:sp>
        <p:sp>
          <p:nvSpPr>
            <p:cNvPr id="21521" name="TextBox 13"/>
            <p:cNvSpPr txBox="1">
              <a:spLocks noChangeArrowheads="1"/>
            </p:cNvSpPr>
            <p:nvPr/>
          </p:nvSpPr>
          <p:spPr bwMode="auto">
            <a:xfrm>
              <a:off x="5441156" y="2994025"/>
              <a:ext cx="1373188" cy="2830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1216025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445469"/>
                  </a:solidFill>
                  <a:effectLst/>
                  <a:uLnTx/>
                  <a:uFillTx/>
                  <a:latin typeface="Arial" pitchFamily="34" charset="0"/>
                  <a:ea typeface="微软雅黑" pitchFamily="34" charset="-122"/>
                  <a:cs typeface="+mn-cs"/>
                  <a:sym typeface="Arial" pitchFamily="34" charset="0"/>
                </a:rPr>
                <a:t>智能选课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itchFamily="34" charset="0"/>
                <a:ea typeface="微软雅黑" pitchFamily="34" charset="-122"/>
                <a:cs typeface="+mn-cs"/>
                <a:sym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119603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清风素材 https://12sc.taobao.com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微软雅黑_自定义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235</TotalTime>
  <Pages>0</Pages>
  <Words>217</Words>
  <Characters>0</Characters>
  <Application>Microsoft Office PowerPoint</Application>
  <DocSecurity>0</DocSecurity>
  <PresentationFormat>宽屏</PresentationFormat>
  <Lines>0</Lines>
  <Paragraphs>83</Paragraphs>
  <Slides>15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Malgun Gothic</vt:lpstr>
      <vt:lpstr>宋体</vt:lpstr>
      <vt:lpstr>微软雅黑</vt:lpstr>
      <vt:lpstr>微软雅黑 Light</vt:lpstr>
      <vt:lpstr>Arial</vt:lpstr>
      <vt:lpstr>Calibri</vt:lpstr>
      <vt:lpstr>Calibri Light</vt:lpstr>
      <vt:lpstr>清风素材 https://12sc.taobao.com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subject>12sc.taobao.com</dc:subject>
  <dc:creator>锐旗设计;https://9ppt.taobao.com</dc:creator>
  <cp:keywords>锐旗设计；https:/9ppt.taobao.com</cp:keywords>
  <dc:description>12sc.taobao.com</dc:description>
  <cp:lastModifiedBy>周 皓晖</cp:lastModifiedBy>
  <cp:revision>44</cp:revision>
  <dcterms:created xsi:type="dcterms:W3CDTF">2015-07-17T02:38:59Z</dcterms:created>
  <dcterms:modified xsi:type="dcterms:W3CDTF">2018-11-08T03:19:03Z</dcterms:modified>
  <cp:category>锐旗设计；https://9ppt.taobao.com</cp:category>
  <cp:contentStatus>12sc.taobao.com</cp:contentStatus>
</cp:coreProperties>
</file>

<file path=docProps/thumbnail.jpeg>
</file>